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F48FF78-8E5B-483A-8009-C36F609D4B9C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E6E93BB-B638-4F95-97CD-81FF43FDD2E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Путешествие на Луну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Первые шаги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5400000" flipV="1">
            <a:off x="927874" y="-1012676"/>
            <a:ext cx="6885384" cy="9144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Анимация</a:t>
            </a:r>
            <a:endParaRPr lang="ru-RU" dirty="0"/>
          </a:p>
        </p:txBody>
      </p:sp>
      <p:pic>
        <p:nvPicPr>
          <p:cNvPr id="1026" name="Picture 2" descr="C:\Program Files (x86)\Microsoft Office\MEDIA\CAGCAT10\j0215086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 rot="17801745">
            <a:off x="5157792" y="3175832"/>
            <a:ext cx="1181270" cy="2039571"/>
          </a:xfrm>
        </p:spPr>
      </p:pic>
      <p:sp>
        <p:nvSpPr>
          <p:cNvPr id="4" name="Овал 3"/>
          <p:cNvSpPr/>
          <p:nvPr/>
        </p:nvSpPr>
        <p:spPr>
          <a:xfrm>
            <a:off x="6732240" y="4365104"/>
            <a:ext cx="2160240" cy="216024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827584" y="764704"/>
            <a:ext cx="1800200" cy="16561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4211960" y="836712"/>
            <a:ext cx="457200" cy="64807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6804248" y="476672"/>
            <a:ext cx="576064" cy="68407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3635896" y="3068960"/>
            <a:ext cx="432048" cy="43204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1043608" y="4221088"/>
            <a:ext cx="360040" cy="36004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7524328" y="2060848"/>
            <a:ext cx="360040" cy="36004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3995936" y="4221088"/>
            <a:ext cx="216024" cy="21602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5-конечная звезда 12"/>
          <p:cNvSpPr/>
          <p:nvPr/>
        </p:nvSpPr>
        <p:spPr>
          <a:xfrm>
            <a:off x="2123728" y="5085184"/>
            <a:ext cx="144016" cy="14401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1547664" y="2780928"/>
            <a:ext cx="288032" cy="28803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Program Files (x86)\Microsoft Office\MEDIA\CAGCAT10\j018634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1606" y="788171"/>
            <a:ext cx="680148" cy="4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 (x86)\Microsoft Office\MEDIA\CAGCAT10\j018634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56778816" y="-1563883"/>
            <a:ext cx="55964418" cy="198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014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024 L 5E-6 -0.16054 C 5E-6 -0.23202 -0.13941 -0.32061 -0.25278 -0.32061 L -0.50539 -0.32061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78" y="-160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2008" y="764704"/>
            <a:ext cx="9144000" cy="547260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Анимация</a:t>
            </a:r>
            <a:endParaRPr lang="ru-RU" dirty="0"/>
          </a:p>
        </p:txBody>
      </p:sp>
      <p:pic>
        <p:nvPicPr>
          <p:cNvPr id="1026" name="Picture 2" descr="C:\Program Files (x86)\Microsoft Office\MEDIA\CAGCAT10\j0215086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068508">
            <a:off x="5908320" y="4090205"/>
            <a:ext cx="261935" cy="40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6047656" y="3645024"/>
            <a:ext cx="3096344" cy="309634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07504" y="1916832"/>
            <a:ext cx="1728192" cy="172819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1187624" y="4653136"/>
            <a:ext cx="720080" cy="86409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5436096" y="1916832"/>
            <a:ext cx="720080" cy="64807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2627784" y="1412776"/>
            <a:ext cx="792088" cy="7703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3779912" y="4999290"/>
            <a:ext cx="638264" cy="66195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Program Files (x86)\Microsoft Office\MEDIA\CAGCAT10\j024069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40967"/>
            <a:ext cx="463373" cy="37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4-конечная звезда 10"/>
          <p:cNvSpPr/>
          <p:nvPr/>
        </p:nvSpPr>
        <p:spPr>
          <a:xfrm>
            <a:off x="4211960" y="2780928"/>
            <a:ext cx="432048" cy="432048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6407325">
            <a:off x="1050516" y="3148144"/>
            <a:ext cx="366752" cy="57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79476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9847E-6 L -0.18403 -0.115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1" y="-5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403 -0.11589 L -0.58282 -0.1362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48" y="-10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4971E-6 L 0.5158 0.1258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1" y="6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69789E-6 L 0.63281 0.2613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32" y="130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Анимация</a:t>
            </a:r>
            <a:endParaRPr lang="ru-RU" dirty="0"/>
          </a:p>
        </p:txBody>
      </p:sp>
      <p:pic>
        <p:nvPicPr>
          <p:cNvPr id="1026" name="Picture 2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703892">
            <a:off x="5337147" y="3663824"/>
            <a:ext cx="814348" cy="127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5744322" y="4221088"/>
            <a:ext cx="3292174" cy="3024336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187624" y="1196752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08304" y="98072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11560" y="692696"/>
            <a:ext cx="2592288" cy="230425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028" name="Picture 4" descr="C:\Program Files (x86)\Microsoft Office\MEDIA\CAGCAT10\j0297551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4329" y="346725"/>
            <a:ext cx="453544" cy="69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298" y="400751"/>
            <a:ext cx="446330" cy="62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олнце 7"/>
          <p:cNvSpPr/>
          <p:nvPr/>
        </p:nvSpPr>
        <p:spPr>
          <a:xfrm>
            <a:off x="5076056" y="346725"/>
            <a:ext cx="3960440" cy="3082275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836347" y="5029039"/>
            <a:ext cx="1215373" cy="1064257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2051720" y="3717032"/>
            <a:ext cx="936104" cy="936104"/>
          </a:xfrm>
          <a:prstGeom prst="star4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3641578" y="-43346"/>
            <a:ext cx="1368152" cy="1003587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6-конечная звезда 11"/>
          <p:cNvSpPr/>
          <p:nvPr/>
        </p:nvSpPr>
        <p:spPr>
          <a:xfrm>
            <a:off x="3350298" y="1003587"/>
            <a:ext cx="1728192" cy="2016224"/>
          </a:xfrm>
          <a:prstGeom prst="star6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7-конечная звезда 12"/>
          <p:cNvSpPr/>
          <p:nvPr/>
        </p:nvSpPr>
        <p:spPr>
          <a:xfrm>
            <a:off x="961101" y="3284984"/>
            <a:ext cx="946603" cy="792088"/>
          </a:xfrm>
          <a:prstGeom prst="star7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3471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39E-6 L -0.53768 -0.546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92" y="-273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9 -0.02083 L 0.15989 -0.0208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99 -0.02084 L -0.01458 -0.0208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92 -0.02569 L 0.13542 0.2425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542 0.24259 L -0.01893 -0.025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26" y="-1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5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3768 -0.54652 L -0.00208 -0.0011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2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4724 0.4166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1" y="2083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5185E-6 L 0.45208 0.8215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04" y="41065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7407E-6 L 0.74479 0.362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40" y="1812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58264 0.3569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32" y="1784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7 L 0.69653 0.1722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826" y="861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Метро</vt:lpstr>
      <vt:lpstr>Путешествие на Луну</vt:lpstr>
      <vt:lpstr>Анимация</vt:lpstr>
      <vt:lpstr>Анимация</vt:lpstr>
      <vt:lpstr>Анимация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на Луну</dc:title>
  <dc:creator>Тамара</dc:creator>
  <cp:lastModifiedBy>Тамара</cp:lastModifiedBy>
  <cp:revision>1</cp:revision>
  <dcterms:created xsi:type="dcterms:W3CDTF">2017-06-18T08:06:48Z</dcterms:created>
  <dcterms:modified xsi:type="dcterms:W3CDTF">2017-06-18T08:11:22Z</dcterms:modified>
</cp:coreProperties>
</file>