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4" r:id="rId8"/>
    <p:sldId id="266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tamau.ucoz.ru/index/raboty_v_proekte/0-124" TargetMode="External"/><Relationship Id="rId2" Type="http://schemas.openxmlformats.org/officeDocument/2006/relationships/hyperlink" Target="https://yadi.sk/d/m1YgniWB3KDw4N/&#1044;&#1077;&#1085;&#1100;%20&#1052;&#1072;&#1090;&#1077;&#1088;&#1080;%20(1).mp4" TargetMode="External"/><Relationship Id="rId1" Type="http://schemas.openxmlformats.org/officeDocument/2006/relationships/hyperlink" Target="https://yadi.sk/d/m1YgniWB3KDw4N/&#1044;&#1045;&#1053;&#1068;%20&#1059;&#1063;&#1048;&#1058;&#1045;&#1051;&#1071;.wmv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tamau.ucoz.ru/index/raboty_v_proekte/0-124" TargetMode="External"/><Relationship Id="rId2" Type="http://schemas.openxmlformats.org/officeDocument/2006/relationships/hyperlink" Target="https://yadi.sk/d/m1YgniWB3KDw4N/&#1044;&#1077;&#1085;&#1100;%20&#1052;&#1072;&#1090;&#1077;&#1088;&#1080;%20(1).mp4" TargetMode="External"/><Relationship Id="rId1" Type="http://schemas.openxmlformats.org/officeDocument/2006/relationships/hyperlink" Target="https://yadi.sk/d/m1YgniWB3KDw4N/&#1044;&#1045;&#1053;&#1068;%20&#1059;&#1063;&#1048;&#1058;&#1045;&#1051;&#1071;.wmv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68918-13DC-478C-B63F-1E3FB70FCD13}" type="doc">
      <dgm:prSet loTypeId="urn:microsoft.com/office/officeart/2005/8/layout/gear1" loCatId="relationship" qsTypeId="urn:microsoft.com/office/officeart/2005/8/quickstyle/3d2" qsCatId="3D" csTypeId="urn:microsoft.com/office/officeart/2005/8/colors/colorful5" csCatId="colorful" phldr="1"/>
      <dgm:spPr/>
    </dgm:pt>
    <dgm:pt modelId="{0147F2E7-72C5-451F-8483-DDDB3BD479BF}">
      <dgm:prSet phldrT="[Текст]" custT="1"/>
      <dgm:spPr/>
      <dgm:t>
        <a:bodyPr/>
        <a:lstStyle/>
        <a:p>
          <a:r>
            <a:rPr lang="ru-RU" sz="1200" b="1" dirty="0" smtClean="0"/>
            <a:t>Информационные и производственные процессы</a:t>
          </a:r>
          <a:endParaRPr lang="ru-RU" sz="1200" b="1" dirty="0"/>
        </a:p>
      </dgm:t>
    </dgm:pt>
    <dgm:pt modelId="{1A26EDBD-9FB1-462B-8DDA-3858200DEDDC}" type="parTrans" cxnId="{3B2981FF-BBBB-421C-A829-E94AEFCA8AE9}">
      <dgm:prSet/>
      <dgm:spPr/>
      <dgm:t>
        <a:bodyPr/>
        <a:lstStyle/>
        <a:p>
          <a:endParaRPr lang="ru-RU"/>
        </a:p>
      </dgm:t>
    </dgm:pt>
    <dgm:pt modelId="{37E6711A-9F01-44F6-A2F7-D9A3A67D5864}" type="sibTrans" cxnId="{3B2981FF-BBBB-421C-A829-E94AEFCA8AE9}">
      <dgm:prSet/>
      <dgm:spPr/>
      <dgm:t>
        <a:bodyPr/>
        <a:lstStyle/>
        <a:p>
          <a:endParaRPr lang="ru-RU" dirty="0"/>
        </a:p>
      </dgm:t>
    </dgm:pt>
    <dgm:pt modelId="{B37314E4-7E98-4EB1-A837-7D08EE09AA2B}">
      <dgm:prSet phldrT="[Текст]" custT="1"/>
      <dgm:spPr/>
      <dgm:t>
        <a:bodyPr/>
        <a:lstStyle/>
        <a:p>
          <a:r>
            <a:rPr lang="ru-RU" sz="1200" b="1" dirty="0" smtClean="0"/>
            <a:t>Технические средства</a:t>
          </a:r>
          <a:endParaRPr lang="ru-RU" sz="1200" b="1" dirty="0"/>
        </a:p>
      </dgm:t>
    </dgm:pt>
    <dgm:pt modelId="{72A542ED-44E0-4B4E-BF07-8B129131AB0B}" type="parTrans" cxnId="{AA6777FE-FEC4-420E-BE73-4BDACA545AD8}">
      <dgm:prSet/>
      <dgm:spPr/>
      <dgm:t>
        <a:bodyPr/>
        <a:lstStyle/>
        <a:p>
          <a:endParaRPr lang="ru-RU"/>
        </a:p>
      </dgm:t>
    </dgm:pt>
    <dgm:pt modelId="{0039AA67-1F27-4C90-AEA8-363D32C7F18E}" type="sibTrans" cxnId="{AA6777FE-FEC4-420E-BE73-4BDACA545AD8}">
      <dgm:prSet/>
      <dgm:spPr/>
      <dgm:t>
        <a:bodyPr/>
        <a:lstStyle/>
        <a:p>
          <a:endParaRPr lang="ru-RU" dirty="0"/>
        </a:p>
      </dgm:t>
    </dgm:pt>
    <dgm:pt modelId="{C403ECCA-3039-4EE1-BFB6-B06F2045C7F0}">
      <dgm:prSet phldrT="[Текст]" custT="1"/>
      <dgm:spPr/>
      <dgm:t>
        <a:bodyPr/>
        <a:lstStyle/>
        <a:p>
          <a:r>
            <a:rPr lang="ru-RU" sz="1400" b="1" dirty="0" smtClean="0"/>
            <a:t>Меры, методы</a:t>
          </a:r>
          <a:endParaRPr lang="ru-RU" sz="1400" b="1" dirty="0"/>
        </a:p>
      </dgm:t>
    </dgm:pt>
    <dgm:pt modelId="{22A27DC8-B24E-461A-92A2-673E3B1482F2}" type="parTrans" cxnId="{70076982-D9BB-438C-B925-66248C7D5089}">
      <dgm:prSet/>
      <dgm:spPr/>
      <dgm:t>
        <a:bodyPr/>
        <a:lstStyle/>
        <a:p>
          <a:endParaRPr lang="ru-RU"/>
        </a:p>
      </dgm:t>
    </dgm:pt>
    <dgm:pt modelId="{3206A774-25B0-46BC-B5D3-0E70BC75384C}" type="sibTrans" cxnId="{70076982-D9BB-438C-B925-66248C7D5089}">
      <dgm:prSet/>
      <dgm:spPr/>
      <dgm:t>
        <a:bodyPr/>
        <a:lstStyle/>
        <a:p>
          <a:endParaRPr lang="ru-RU" dirty="0"/>
        </a:p>
      </dgm:t>
    </dgm:pt>
    <dgm:pt modelId="{373D86B3-42D3-49D3-9711-0FCF55ECCF7C}" type="pres">
      <dgm:prSet presAssocID="{C7E68918-13DC-478C-B63F-1E3FB70FCD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35E84F-8807-453D-9457-2C9A984EF732}" type="pres">
      <dgm:prSet presAssocID="{0147F2E7-72C5-451F-8483-DDDB3BD479BF}" presName="gear1" presStyleLbl="node1" presStyleIdx="0" presStyleCnt="3" custAng="0" custLinFactNeighborX="13420" custLinFactNeighborY="-10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44245-72A9-4086-8AB6-152BF92E59AA}" type="pres">
      <dgm:prSet presAssocID="{0147F2E7-72C5-451F-8483-DDDB3BD479BF}" presName="gear1srcNode" presStyleLbl="node1" presStyleIdx="0" presStyleCnt="3"/>
      <dgm:spPr/>
      <dgm:t>
        <a:bodyPr/>
        <a:lstStyle/>
        <a:p>
          <a:endParaRPr lang="ru-RU"/>
        </a:p>
      </dgm:t>
    </dgm:pt>
    <dgm:pt modelId="{AC24F8B7-64DF-4916-AEF8-ADA538AEC922}" type="pres">
      <dgm:prSet presAssocID="{0147F2E7-72C5-451F-8483-DDDB3BD479BF}" presName="gear1dstNode" presStyleLbl="node1" presStyleIdx="0" presStyleCnt="3"/>
      <dgm:spPr/>
      <dgm:t>
        <a:bodyPr/>
        <a:lstStyle/>
        <a:p>
          <a:endParaRPr lang="ru-RU"/>
        </a:p>
      </dgm:t>
    </dgm:pt>
    <dgm:pt modelId="{20362304-438F-4D23-939E-2A7C577245F9}" type="pres">
      <dgm:prSet presAssocID="{B37314E4-7E98-4EB1-A837-7D08EE09AA2B}" presName="gear2" presStyleLbl="node1" presStyleIdx="1" presStyleCnt="3" custAng="0" custScaleX="116690" custScaleY="113015" custLinFactNeighborX="-14262" custLinFactNeighborY="2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A3B2B-D769-4A83-B440-ADB057043309}" type="pres">
      <dgm:prSet presAssocID="{B37314E4-7E98-4EB1-A837-7D08EE09AA2B}" presName="gear2srcNode" presStyleLbl="node1" presStyleIdx="1" presStyleCnt="3"/>
      <dgm:spPr/>
      <dgm:t>
        <a:bodyPr/>
        <a:lstStyle/>
        <a:p>
          <a:endParaRPr lang="ru-RU"/>
        </a:p>
      </dgm:t>
    </dgm:pt>
    <dgm:pt modelId="{40D44690-4675-4699-AF94-343DFA51F8BE}" type="pres">
      <dgm:prSet presAssocID="{B37314E4-7E98-4EB1-A837-7D08EE09AA2B}" presName="gear2dstNode" presStyleLbl="node1" presStyleIdx="1" presStyleCnt="3"/>
      <dgm:spPr/>
      <dgm:t>
        <a:bodyPr/>
        <a:lstStyle/>
        <a:p>
          <a:endParaRPr lang="ru-RU"/>
        </a:p>
      </dgm:t>
    </dgm:pt>
    <dgm:pt modelId="{3097A783-2081-4D4B-917F-8AB2149621D3}" type="pres">
      <dgm:prSet presAssocID="{C403ECCA-3039-4EE1-BFB6-B06F2045C7F0}" presName="gear3" presStyleLbl="node1" presStyleIdx="2" presStyleCnt="3" custAng="21473832" custScaleX="112293" custScaleY="110167" custLinFactNeighborX="517" custLinFactNeighborY="-1244"/>
      <dgm:spPr/>
      <dgm:t>
        <a:bodyPr/>
        <a:lstStyle/>
        <a:p>
          <a:endParaRPr lang="ru-RU"/>
        </a:p>
      </dgm:t>
    </dgm:pt>
    <dgm:pt modelId="{CAC551A7-1829-44D3-8585-731FB2BCEDF8}" type="pres">
      <dgm:prSet presAssocID="{C403ECCA-3039-4EE1-BFB6-B06F2045C7F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5DD5-E41C-4BC0-9E5D-559261D1518B}" type="pres">
      <dgm:prSet presAssocID="{C403ECCA-3039-4EE1-BFB6-B06F2045C7F0}" presName="gear3srcNode" presStyleLbl="node1" presStyleIdx="2" presStyleCnt="3"/>
      <dgm:spPr/>
      <dgm:t>
        <a:bodyPr/>
        <a:lstStyle/>
        <a:p>
          <a:endParaRPr lang="ru-RU"/>
        </a:p>
      </dgm:t>
    </dgm:pt>
    <dgm:pt modelId="{F6D12EFD-5B74-478A-9BBB-5AE63E9758DB}" type="pres">
      <dgm:prSet presAssocID="{C403ECCA-3039-4EE1-BFB6-B06F2045C7F0}" presName="gear3dstNode" presStyleLbl="node1" presStyleIdx="2" presStyleCnt="3"/>
      <dgm:spPr/>
      <dgm:t>
        <a:bodyPr/>
        <a:lstStyle/>
        <a:p>
          <a:endParaRPr lang="ru-RU"/>
        </a:p>
      </dgm:t>
    </dgm:pt>
    <dgm:pt modelId="{C2587A38-04F0-4438-9EEC-94F227477FFA}" type="pres">
      <dgm:prSet presAssocID="{37E6711A-9F01-44F6-A2F7-D9A3A67D5864}" presName="connector1" presStyleLbl="sibTrans2D1" presStyleIdx="0" presStyleCnt="3" custScaleX="75867" custScaleY="86471" custLinFactNeighborX="8816" custLinFactNeighborY="-5322"/>
      <dgm:spPr/>
      <dgm:t>
        <a:bodyPr/>
        <a:lstStyle/>
        <a:p>
          <a:endParaRPr lang="ru-RU"/>
        </a:p>
      </dgm:t>
    </dgm:pt>
    <dgm:pt modelId="{D556820E-005E-42C0-82DF-7E7F5F454D61}" type="pres">
      <dgm:prSet presAssocID="{0039AA67-1F27-4C90-AEA8-363D32C7F18E}" presName="connector2" presStyleLbl="sibTrans2D1" presStyleIdx="1" presStyleCnt="3" custLinFactNeighborX="-11566" custLinFactNeighborY="16036"/>
      <dgm:spPr/>
      <dgm:t>
        <a:bodyPr/>
        <a:lstStyle/>
        <a:p>
          <a:endParaRPr lang="ru-RU"/>
        </a:p>
      </dgm:t>
    </dgm:pt>
    <dgm:pt modelId="{0607FAB1-F507-480A-8C45-66E20963DEF0}" type="pres">
      <dgm:prSet presAssocID="{3206A774-25B0-46BC-B5D3-0E70BC75384C}" presName="connector3" presStyleLbl="sibTrans2D1" presStyleIdx="2" presStyleCnt="3" custLinFactNeighborX="-8923" custLinFactNeighborY="1109"/>
      <dgm:spPr/>
      <dgm:t>
        <a:bodyPr/>
        <a:lstStyle/>
        <a:p>
          <a:endParaRPr lang="ru-RU"/>
        </a:p>
      </dgm:t>
    </dgm:pt>
  </dgm:ptLst>
  <dgm:cxnLst>
    <dgm:cxn modelId="{0D274B18-0E51-4FEC-8EF5-FFE5B7B927A4}" type="presOf" srcId="{0147F2E7-72C5-451F-8483-DDDB3BD479BF}" destId="{B835E84F-8807-453D-9457-2C9A984EF732}" srcOrd="0" destOrd="0" presId="urn:microsoft.com/office/officeart/2005/8/layout/gear1"/>
    <dgm:cxn modelId="{C47890F4-39DF-4804-A901-26E038784F58}" type="presOf" srcId="{0147F2E7-72C5-451F-8483-DDDB3BD479BF}" destId="{BB144245-72A9-4086-8AB6-152BF92E59AA}" srcOrd="1" destOrd="0" presId="urn:microsoft.com/office/officeart/2005/8/layout/gear1"/>
    <dgm:cxn modelId="{5C47751C-36A5-436C-911C-46C850908891}" type="presOf" srcId="{B37314E4-7E98-4EB1-A837-7D08EE09AA2B}" destId="{989A3B2B-D769-4A83-B440-ADB057043309}" srcOrd="1" destOrd="0" presId="urn:microsoft.com/office/officeart/2005/8/layout/gear1"/>
    <dgm:cxn modelId="{828E4BCA-71DB-4499-97D4-71B3D7048AFF}" type="presOf" srcId="{C403ECCA-3039-4EE1-BFB6-B06F2045C7F0}" destId="{CAC551A7-1829-44D3-8585-731FB2BCEDF8}" srcOrd="1" destOrd="0" presId="urn:microsoft.com/office/officeart/2005/8/layout/gear1"/>
    <dgm:cxn modelId="{D8CE8C8D-6B3E-4741-A98E-0BBC5BAACCB3}" type="presOf" srcId="{C403ECCA-3039-4EE1-BFB6-B06F2045C7F0}" destId="{98495DD5-E41C-4BC0-9E5D-559261D1518B}" srcOrd="2" destOrd="0" presId="urn:microsoft.com/office/officeart/2005/8/layout/gear1"/>
    <dgm:cxn modelId="{619F3B12-6110-4D4A-9FBE-CEBFDE31FFC8}" type="presOf" srcId="{3206A774-25B0-46BC-B5D3-0E70BC75384C}" destId="{0607FAB1-F507-480A-8C45-66E20963DEF0}" srcOrd="0" destOrd="0" presId="urn:microsoft.com/office/officeart/2005/8/layout/gear1"/>
    <dgm:cxn modelId="{9A726F35-664C-4F4A-9734-712E88E7D505}" type="presOf" srcId="{37E6711A-9F01-44F6-A2F7-D9A3A67D5864}" destId="{C2587A38-04F0-4438-9EEC-94F227477FFA}" srcOrd="0" destOrd="0" presId="urn:microsoft.com/office/officeart/2005/8/layout/gear1"/>
    <dgm:cxn modelId="{70076982-D9BB-438C-B925-66248C7D5089}" srcId="{C7E68918-13DC-478C-B63F-1E3FB70FCD13}" destId="{C403ECCA-3039-4EE1-BFB6-B06F2045C7F0}" srcOrd="2" destOrd="0" parTransId="{22A27DC8-B24E-461A-92A2-673E3B1482F2}" sibTransId="{3206A774-25B0-46BC-B5D3-0E70BC75384C}"/>
    <dgm:cxn modelId="{3B2981FF-BBBB-421C-A829-E94AEFCA8AE9}" srcId="{C7E68918-13DC-478C-B63F-1E3FB70FCD13}" destId="{0147F2E7-72C5-451F-8483-DDDB3BD479BF}" srcOrd="0" destOrd="0" parTransId="{1A26EDBD-9FB1-462B-8DDA-3858200DEDDC}" sibTransId="{37E6711A-9F01-44F6-A2F7-D9A3A67D5864}"/>
    <dgm:cxn modelId="{A082327B-D757-4589-BD8A-3BA72EB963E8}" type="presOf" srcId="{0147F2E7-72C5-451F-8483-DDDB3BD479BF}" destId="{AC24F8B7-64DF-4916-AEF8-ADA538AEC922}" srcOrd="2" destOrd="0" presId="urn:microsoft.com/office/officeart/2005/8/layout/gear1"/>
    <dgm:cxn modelId="{AA6777FE-FEC4-420E-BE73-4BDACA545AD8}" srcId="{C7E68918-13DC-478C-B63F-1E3FB70FCD13}" destId="{B37314E4-7E98-4EB1-A837-7D08EE09AA2B}" srcOrd="1" destOrd="0" parTransId="{72A542ED-44E0-4B4E-BF07-8B129131AB0B}" sibTransId="{0039AA67-1F27-4C90-AEA8-363D32C7F18E}"/>
    <dgm:cxn modelId="{BDB73ABC-D36B-49CC-A8A4-1F25FEFE53EF}" type="presOf" srcId="{C403ECCA-3039-4EE1-BFB6-B06F2045C7F0}" destId="{F6D12EFD-5B74-478A-9BBB-5AE63E9758DB}" srcOrd="3" destOrd="0" presId="urn:microsoft.com/office/officeart/2005/8/layout/gear1"/>
    <dgm:cxn modelId="{11208E3F-D695-4E85-8D12-596361EAB049}" type="presOf" srcId="{0039AA67-1F27-4C90-AEA8-363D32C7F18E}" destId="{D556820E-005E-42C0-82DF-7E7F5F454D61}" srcOrd="0" destOrd="0" presId="urn:microsoft.com/office/officeart/2005/8/layout/gear1"/>
    <dgm:cxn modelId="{4F44BE75-1C93-433A-B618-8F29501FB542}" type="presOf" srcId="{B37314E4-7E98-4EB1-A837-7D08EE09AA2B}" destId="{20362304-438F-4D23-939E-2A7C577245F9}" srcOrd="0" destOrd="0" presId="urn:microsoft.com/office/officeart/2005/8/layout/gear1"/>
    <dgm:cxn modelId="{4498344F-EDBF-4363-A118-4C808087D328}" type="presOf" srcId="{C7E68918-13DC-478C-B63F-1E3FB70FCD13}" destId="{373D86B3-42D3-49D3-9711-0FCF55ECCF7C}" srcOrd="0" destOrd="0" presId="urn:microsoft.com/office/officeart/2005/8/layout/gear1"/>
    <dgm:cxn modelId="{EAF87F48-4F32-45EB-87DD-AF1E8B68530F}" type="presOf" srcId="{C403ECCA-3039-4EE1-BFB6-B06F2045C7F0}" destId="{3097A783-2081-4D4B-917F-8AB2149621D3}" srcOrd="0" destOrd="0" presId="urn:microsoft.com/office/officeart/2005/8/layout/gear1"/>
    <dgm:cxn modelId="{E107488F-54BA-4DF9-83F7-221588D038FC}" type="presOf" srcId="{B37314E4-7E98-4EB1-A837-7D08EE09AA2B}" destId="{40D44690-4675-4699-AF94-343DFA51F8BE}" srcOrd="2" destOrd="0" presId="urn:microsoft.com/office/officeart/2005/8/layout/gear1"/>
    <dgm:cxn modelId="{76CB8EB7-499D-4EEA-95BE-F93C3D110808}" type="presParOf" srcId="{373D86B3-42D3-49D3-9711-0FCF55ECCF7C}" destId="{B835E84F-8807-453D-9457-2C9A984EF732}" srcOrd="0" destOrd="0" presId="urn:microsoft.com/office/officeart/2005/8/layout/gear1"/>
    <dgm:cxn modelId="{3237E161-EE92-463D-84A5-99B29CF2F8E9}" type="presParOf" srcId="{373D86B3-42D3-49D3-9711-0FCF55ECCF7C}" destId="{BB144245-72A9-4086-8AB6-152BF92E59AA}" srcOrd="1" destOrd="0" presId="urn:microsoft.com/office/officeart/2005/8/layout/gear1"/>
    <dgm:cxn modelId="{82F0FAFA-620E-4CAC-A345-F5E7748F43E1}" type="presParOf" srcId="{373D86B3-42D3-49D3-9711-0FCF55ECCF7C}" destId="{AC24F8B7-64DF-4916-AEF8-ADA538AEC922}" srcOrd="2" destOrd="0" presId="urn:microsoft.com/office/officeart/2005/8/layout/gear1"/>
    <dgm:cxn modelId="{216C3806-DEF3-48AF-A6E6-A9905400B719}" type="presParOf" srcId="{373D86B3-42D3-49D3-9711-0FCF55ECCF7C}" destId="{20362304-438F-4D23-939E-2A7C577245F9}" srcOrd="3" destOrd="0" presId="urn:microsoft.com/office/officeart/2005/8/layout/gear1"/>
    <dgm:cxn modelId="{4CF054DD-913D-4EE4-9CA9-7564422B1358}" type="presParOf" srcId="{373D86B3-42D3-49D3-9711-0FCF55ECCF7C}" destId="{989A3B2B-D769-4A83-B440-ADB057043309}" srcOrd="4" destOrd="0" presId="urn:microsoft.com/office/officeart/2005/8/layout/gear1"/>
    <dgm:cxn modelId="{374EEF24-2D4C-471D-BD3E-72726105BB3A}" type="presParOf" srcId="{373D86B3-42D3-49D3-9711-0FCF55ECCF7C}" destId="{40D44690-4675-4699-AF94-343DFA51F8BE}" srcOrd="5" destOrd="0" presId="urn:microsoft.com/office/officeart/2005/8/layout/gear1"/>
    <dgm:cxn modelId="{8501D40D-9C75-426A-9FB8-D01B91B4E68E}" type="presParOf" srcId="{373D86B3-42D3-49D3-9711-0FCF55ECCF7C}" destId="{3097A783-2081-4D4B-917F-8AB2149621D3}" srcOrd="6" destOrd="0" presId="urn:microsoft.com/office/officeart/2005/8/layout/gear1"/>
    <dgm:cxn modelId="{D003B19A-E6EA-41A2-92EC-9CEDEEA54035}" type="presParOf" srcId="{373D86B3-42D3-49D3-9711-0FCF55ECCF7C}" destId="{CAC551A7-1829-44D3-8585-731FB2BCEDF8}" srcOrd="7" destOrd="0" presId="urn:microsoft.com/office/officeart/2005/8/layout/gear1"/>
    <dgm:cxn modelId="{B2914877-14C2-4B3F-98DB-0F928AFD2BBD}" type="presParOf" srcId="{373D86B3-42D3-49D3-9711-0FCF55ECCF7C}" destId="{98495DD5-E41C-4BC0-9E5D-559261D1518B}" srcOrd="8" destOrd="0" presId="urn:microsoft.com/office/officeart/2005/8/layout/gear1"/>
    <dgm:cxn modelId="{0E571707-08B4-427C-9370-889BFA3E82DB}" type="presParOf" srcId="{373D86B3-42D3-49D3-9711-0FCF55ECCF7C}" destId="{F6D12EFD-5B74-478A-9BBB-5AE63E9758DB}" srcOrd="9" destOrd="0" presId="urn:microsoft.com/office/officeart/2005/8/layout/gear1"/>
    <dgm:cxn modelId="{696A1728-41BF-4E20-A4A2-D4BDC93462B3}" type="presParOf" srcId="{373D86B3-42D3-49D3-9711-0FCF55ECCF7C}" destId="{C2587A38-04F0-4438-9EEC-94F227477FFA}" srcOrd="10" destOrd="0" presId="urn:microsoft.com/office/officeart/2005/8/layout/gear1"/>
    <dgm:cxn modelId="{BC68D600-7CA5-4029-8468-02C562440FE6}" type="presParOf" srcId="{373D86B3-42D3-49D3-9711-0FCF55ECCF7C}" destId="{D556820E-005E-42C0-82DF-7E7F5F454D61}" srcOrd="11" destOrd="0" presId="urn:microsoft.com/office/officeart/2005/8/layout/gear1"/>
    <dgm:cxn modelId="{7434F1AA-8FC2-4FF8-BAE7-E73805CD032C}" type="presParOf" srcId="{373D86B3-42D3-49D3-9711-0FCF55ECCF7C}" destId="{0607FAB1-F507-480A-8C45-66E20963DEF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F1125-73DD-4A0F-8DE7-D096523627FD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5CBD57-F84F-4A48-83C8-6531FBD3DB36}">
      <dgm:prSet phldrT="[Текст]" custT="1"/>
      <dgm:spPr/>
      <dgm:t>
        <a:bodyPr/>
        <a:lstStyle/>
        <a:p>
          <a:r>
            <a:rPr lang="ru-RU" sz="1400" b="1" dirty="0" smtClean="0"/>
            <a:t>Информация</a:t>
          </a:r>
          <a:endParaRPr lang="ru-RU" sz="1400" b="1" dirty="0"/>
        </a:p>
      </dgm:t>
    </dgm:pt>
    <dgm:pt modelId="{BCD811DF-69D3-4144-BD62-FCC185DC4209}" type="parTrans" cxnId="{BA08DDB1-A0D8-4D14-9641-9C8C5A1F3D85}">
      <dgm:prSet/>
      <dgm:spPr/>
      <dgm:t>
        <a:bodyPr/>
        <a:lstStyle/>
        <a:p>
          <a:endParaRPr lang="ru-RU"/>
        </a:p>
      </dgm:t>
    </dgm:pt>
    <dgm:pt modelId="{E940EA56-4CA0-40A4-ADF1-F9C0AA2604BB}" type="sibTrans" cxnId="{BA08DDB1-A0D8-4D14-9641-9C8C5A1F3D85}">
      <dgm:prSet/>
      <dgm:spPr/>
      <dgm:t>
        <a:bodyPr/>
        <a:lstStyle/>
        <a:p>
          <a:endParaRPr lang="ru-RU"/>
        </a:p>
      </dgm:t>
    </dgm:pt>
    <dgm:pt modelId="{E84607C1-39DE-4A75-B58F-4B54486784CE}">
      <dgm:prSet phldrT="[Текст]" custT="1"/>
      <dgm:spPr/>
      <dgm:t>
        <a:bodyPr/>
        <a:lstStyle/>
        <a:p>
          <a:r>
            <a:rPr lang="ru-RU" sz="1400" b="1" dirty="0" smtClean="0"/>
            <a:t>сбор</a:t>
          </a:r>
          <a:endParaRPr lang="ru-RU" sz="1400" b="1" dirty="0"/>
        </a:p>
      </dgm:t>
    </dgm:pt>
    <dgm:pt modelId="{A974F1AC-2E32-4832-BBF2-A02B9FD4E497}" type="parTrans" cxnId="{58915C73-8107-4EFF-92CC-8F1189494BA7}">
      <dgm:prSet/>
      <dgm:spPr/>
      <dgm:t>
        <a:bodyPr/>
        <a:lstStyle/>
        <a:p>
          <a:endParaRPr lang="ru-RU"/>
        </a:p>
      </dgm:t>
    </dgm:pt>
    <dgm:pt modelId="{B1A73A8D-CD06-42C2-816F-F23119343728}" type="sibTrans" cxnId="{58915C73-8107-4EFF-92CC-8F1189494BA7}">
      <dgm:prSet/>
      <dgm:spPr/>
      <dgm:t>
        <a:bodyPr/>
        <a:lstStyle/>
        <a:p>
          <a:endParaRPr lang="ru-RU" dirty="0"/>
        </a:p>
      </dgm:t>
    </dgm:pt>
    <dgm:pt modelId="{573586C3-C9F5-42E1-A6D6-8E99C8DED7E8}">
      <dgm:prSet phldrT="[Текст]" custT="1"/>
      <dgm:spPr/>
      <dgm:t>
        <a:bodyPr/>
        <a:lstStyle/>
        <a:p>
          <a:r>
            <a:rPr lang="ru-RU" sz="1400" b="1" dirty="0" smtClean="0"/>
            <a:t>сохранность</a:t>
          </a:r>
          <a:endParaRPr lang="ru-RU" sz="1400" b="1" dirty="0"/>
        </a:p>
      </dgm:t>
    </dgm:pt>
    <dgm:pt modelId="{FCF765D8-3342-4388-9465-09AB94F6782E}" type="parTrans" cxnId="{D47D96BB-CB89-42F1-A5EE-FF97B40C48A0}">
      <dgm:prSet/>
      <dgm:spPr/>
      <dgm:t>
        <a:bodyPr/>
        <a:lstStyle/>
        <a:p>
          <a:endParaRPr lang="ru-RU"/>
        </a:p>
      </dgm:t>
    </dgm:pt>
    <dgm:pt modelId="{573DB14C-E25E-4DB2-B3EC-F1051D56DE7E}" type="sibTrans" cxnId="{D47D96BB-CB89-42F1-A5EE-FF97B40C48A0}">
      <dgm:prSet/>
      <dgm:spPr/>
      <dgm:t>
        <a:bodyPr/>
        <a:lstStyle/>
        <a:p>
          <a:endParaRPr lang="ru-RU" dirty="0"/>
        </a:p>
      </dgm:t>
    </dgm:pt>
    <dgm:pt modelId="{B8F7BF56-FB23-4520-8239-DFE8F6967B48}">
      <dgm:prSet phldrT="[Текст]" custT="1"/>
      <dgm:spPr/>
      <dgm:t>
        <a:bodyPr/>
        <a:lstStyle/>
        <a:p>
          <a:r>
            <a:rPr lang="ru-RU" sz="1400" b="1" dirty="0" smtClean="0"/>
            <a:t>обработка</a:t>
          </a:r>
          <a:endParaRPr lang="ru-RU" sz="1400" b="1" dirty="0"/>
        </a:p>
      </dgm:t>
    </dgm:pt>
    <dgm:pt modelId="{22B5C747-62AE-40B2-9202-6D9A23DC8FCC}" type="parTrans" cxnId="{0B7F83F7-1A7A-488A-ACC8-66B499B099F9}">
      <dgm:prSet/>
      <dgm:spPr/>
      <dgm:t>
        <a:bodyPr/>
        <a:lstStyle/>
        <a:p>
          <a:endParaRPr lang="ru-RU"/>
        </a:p>
      </dgm:t>
    </dgm:pt>
    <dgm:pt modelId="{9FC3FFD4-DF8A-44CD-A696-004634100D66}" type="sibTrans" cxnId="{0B7F83F7-1A7A-488A-ACC8-66B499B099F9}">
      <dgm:prSet/>
      <dgm:spPr/>
      <dgm:t>
        <a:bodyPr/>
        <a:lstStyle/>
        <a:p>
          <a:endParaRPr lang="ru-RU" dirty="0"/>
        </a:p>
      </dgm:t>
    </dgm:pt>
    <dgm:pt modelId="{C047C6BD-F978-428F-8184-64E7EAC56B5C}">
      <dgm:prSet phldrT="[Текст]" custT="1"/>
      <dgm:spPr/>
      <dgm:t>
        <a:bodyPr/>
        <a:lstStyle/>
        <a:p>
          <a:r>
            <a:rPr lang="ru-RU" sz="1400" b="1" dirty="0" smtClean="0"/>
            <a:t>вывод</a:t>
          </a:r>
          <a:endParaRPr lang="ru-RU" sz="1400" b="1" dirty="0"/>
        </a:p>
      </dgm:t>
    </dgm:pt>
    <dgm:pt modelId="{59DDFB5B-DBF5-404A-A053-E7580CDB3F1F}" type="parTrans" cxnId="{16BFB10C-86B6-450A-8DE7-55E63BBAFA6A}">
      <dgm:prSet/>
      <dgm:spPr/>
      <dgm:t>
        <a:bodyPr/>
        <a:lstStyle/>
        <a:p>
          <a:endParaRPr lang="ru-RU"/>
        </a:p>
      </dgm:t>
    </dgm:pt>
    <dgm:pt modelId="{E7BE76B9-A9CB-44AC-AEED-4BF96227246B}" type="sibTrans" cxnId="{16BFB10C-86B6-450A-8DE7-55E63BBAFA6A}">
      <dgm:prSet/>
      <dgm:spPr/>
      <dgm:t>
        <a:bodyPr/>
        <a:lstStyle/>
        <a:p>
          <a:endParaRPr lang="ru-RU" dirty="0"/>
        </a:p>
      </dgm:t>
    </dgm:pt>
    <dgm:pt modelId="{4F0B565A-91BA-447A-B961-3938913D5484}" type="pres">
      <dgm:prSet presAssocID="{F52F1125-73DD-4A0F-8DE7-D096523627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F5C07-35EA-4E7D-B0F7-BB2E48128243}" type="pres">
      <dgm:prSet presAssocID="{8E5CBD57-F84F-4A48-83C8-6531FBD3DB36}" presName="centerShape" presStyleLbl="node0" presStyleIdx="0" presStyleCnt="1" custScaleX="142505" custScaleY="157646"/>
      <dgm:spPr/>
      <dgm:t>
        <a:bodyPr/>
        <a:lstStyle/>
        <a:p>
          <a:endParaRPr lang="ru-RU"/>
        </a:p>
      </dgm:t>
    </dgm:pt>
    <dgm:pt modelId="{7DF322DC-CF64-4AE5-9F15-7346C2A82237}" type="pres">
      <dgm:prSet presAssocID="{E84607C1-39DE-4A75-B58F-4B54486784CE}" presName="node" presStyleLbl="node1" presStyleIdx="0" presStyleCnt="4" custScaleX="134934" custScaleY="12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1326-9C4B-4951-A680-363ED59F52EF}" type="pres">
      <dgm:prSet presAssocID="{E84607C1-39DE-4A75-B58F-4B54486784CE}" presName="dummy" presStyleCnt="0"/>
      <dgm:spPr/>
    </dgm:pt>
    <dgm:pt modelId="{1FB1FE06-30AC-4F67-8706-067B29AAEDC6}" type="pres">
      <dgm:prSet presAssocID="{B1A73A8D-CD06-42C2-816F-F2311934372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76E6952-B1B8-4281-8A00-1C8F2E6F8948}" type="pres">
      <dgm:prSet presAssocID="{573586C3-C9F5-42E1-A6D6-8E99C8DED7E8}" presName="node" presStyleLbl="node1" presStyleIdx="1" presStyleCnt="4" custScaleX="125000" custScaleY="123098" custRadScaleRad="101921" custRadScaleInc="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F65F0-95F7-4C5D-80C7-1018735669CB}" type="pres">
      <dgm:prSet presAssocID="{573586C3-C9F5-42E1-A6D6-8E99C8DED7E8}" presName="dummy" presStyleCnt="0"/>
      <dgm:spPr/>
    </dgm:pt>
    <dgm:pt modelId="{9964D946-C749-4A19-851D-E492FDD5D02B}" type="pres">
      <dgm:prSet presAssocID="{573DB14C-E25E-4DB2-B3EC-F1051D56DE7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30AF135-6B99-4D55-A007-45F52E62C7CF}" type="pres">
      <dgm:prSet presAssocID="{B8F7BF56-FB23-4520-8239-DFE8F6967B48}" presName="node" presStyleLbl="node1" presStyleIdx="2" presStyleCnt="4" custScaleX="135599" custScaleY="123507" custRadScaleRad="103765" custRadScaleInc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4E9A1-918C-478E-9093-27DB3504D419}" type="pres">
      <dgm:prSet presAssocID="{B8F7BF56-FB23-4520-8239-DFE8F6967B48}" presName="dummy" presStyleCnt="0"/>
      <dgm:spPr/>
    </dgm:pt>
    <dgm:pt modelId="{5AF95D57-5286-4317-9C79-953A3C0A0F6F}" type="pres">
      <dgm:prSet presAssocID="{9FC3FFD4-DF8A-44CD-A696-004634100D6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012E1FD-2F7E-45D9-AED6-BF62F7479F6E}" type="pres">
      <dgm:prSet presAssocID="{C047C6BD-F978-428F-8184-64E7EAC56B5C}" presName="node" presStyleLbl="node1" presStyleIdx="3" presStyleCnt="4" custScaleX="133053" custScaleY="124351" custRadScaleRad="101939" custRadScaleInc="-3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E35F0-DBE5-44BD-A415-DDCDB9F5FAEA}" type="pres">
      <dgm:prSet presAssocID="{C047C6BD-F978-428F-8184-64E7EAC56B5C}" presName="dummy" presStyleCnt="0"/>
      <dgm:spPr/>
    </dgm:pt>
    <dgm:pt modelId="{1475546A-119E-46AA-8748-8D70BD156995}" type="pres">
      <dgm:prSet presAssocID="{E7BE76B9-A9CB-44AC-AEED-4BF96227246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7F83F7-1A7A-488A-ACC8-66B499B099F9}" srcId="{8E5CBD57-F84F-4A48-83C8-6531FBD3DB36}" destId="{B8F7BF56-FB23-4520-8239-DFE8F6967B48}" srcOrd="2" destOrd="0" parTransId="{22B5C747-62AE-40B2-9202-6D9A23DC8FCC}" sibTransId="{9FC3FFD4-DF8A-44CD-A696-004634100D66}"/>
    <dgm:cxn modelId="{1730E83B-D109-4BAF-A655-9C30266DDF67}" type="presOf" srcId="{B8F7BF56-FB23-4520-8239-DFE8F6967B48}" destId="{830AF135-6B99-4D55-A007-45F52E62C7CF}" srcOrd="0" destOrd="0" presId="urn:microsoft.com/office/officeart/2005/8/layout/radial6"/>
    <dgm:cxn modelId="{58915C73-8107-4EFF-92CC-8F1189494BA7}" srcId="{8E5CBD57-F84F-4A48-83C8-6531FBD3DB36}" destId="{E84607C1-39DE-4A75-B58F-4B54486784CE}" srcOrd="0" destOrd="0" parTransId="{A974F1AC-2E32-4832-BBF2-A02B9FD4E497}" sibTransId="{B1A73A8D-CD06-42C2-816F-F23119343728}"/>
    <dgm:cxn modelId="{BA08DDB1-A0D8-4D14-9641-9C8C5A1F3D85}" srcId="{F52F1125-73DD-4A0F-8DE7-D096523627FD}" destId="{8E5CBD57-F84F-4A48-83C8-6531FBD3DB36}" srcOrd="0" destOrd="0" parTransId="{BCD811DF-69D3-4144-BD62-FCC185DC4209}" sibTransId="{E940EA56-4CA0-40A4-ADF1-F9C0AA2604BB}"/>
    <dgm:cxn modelId="{059C662C-1E8A-466C-9CB8-7EA44CE9E3C5}" type="presOf" srcId="{E7BE76B9-A9CB-44AC-AEED-4BF96227246B}" destId="{1475546A-119E-46AA-8748-8D70BD156995}" srcOrd="0" destOrd="0" presId="urn:microsoft.com/office/officeart/2005/8/layout/radial6"/>
    <dgm:cxn modelId="{3E230757-B86E-4911-B6BD-175C45A6F5AC}" type="presOf" srcId="{573DB14C-E25E-4DB2-B3EC-F1051D56DE7E}" destId="{9964D946-C749-4A19-851D-E492FDD5D02B}" srcOrd="0" destOrd="0" presId="urn:microsoft.com/office/officeart/2005/8/layout/radial6"/>
    <dgm:cxn modelId="{50EFDD8A-7509-4CD3-BD17-CA7E4667C2F2}" type="presOf" srcId="{8E5CBD57-F84F-4A48-83C8-6531FBD3DB36}" destId="{7E2F5C07-35EA-4E7D-B0F7-BB2E48128243}" srcOrd="0" destOrd="0" presId="urn:microsoft.com/office/officeart/2005/8/layout/radial6"/>
    <dgm:cxn modelId="{5F438300-A532-4701-9ABC-78F31FC8E75D}" type="presOf" srcId="{E84607C1-39DE-4A75-B58F-4B54486784CE}" destId="{7DF322DC-CF64-4AE5-9F15-7346C2A82237}" srcOrd="0" destOrd="0" presId="urn:microsoft.com/office/officeart/2005/8/layout/radial6"/>
    <dgm:cxn modelId="{60D8097B-C4BF-455C-9C36-C8BE1CD90C3C}" type="presOf" srcId="{9FC3FFD4-DF8A-44CD-A696-004634100D66}" destId="{5AF95D57-5286-4317-9C79-953A3C0A0F6F}" srcOrd="0" destOrd="0" presId="urn:microsoft.com/office/officeart/2005/8/layout/radial6"/>
    <dgm:cxn modelId="{59EBB2FF-1A46-473C-9FEB-8986B8DE695C}" type="presOf" srcId="{C047C6BD-F978-428F-8184-64E7EAC56B5C}" destId="{7012E1FD-2F7E-45D9-AED6-BF62F7479F6E}" srcOrd="0" destOrd="0" presId="urn:microsoft.com/office/officeart/2005/8/layout/radial6"/>
    <dgm:cxn modelId="{B69F9D67-AF9D-41BA-BABF-0853068B7F31}" type="presOf" srcId="{F52F1125-73DD-4A0F-8DE7-D096523627FD}" destId="{4F0B565A-91BA-447A-B961-3938913D5484}" srcOrd="0" destOrd="0" presId="urn:microsoft.com/office/officeart/2005/8/layout/radial6"/>
    <dgm:cxn modelId="{D47D96BB-CB89-42F1-A5EE-FF97B40C48A0}" srcId="{8E5CBD57-F84F-4A48-83C8-6531FBD3DB36}" destId="{573586C3-C9F5-42E1-A6D6-8E99C8DED7E8}" srcOrd="1" destOrd="0" parTransId="{FCF765D8-3342-4388-9465-09AB94F6782E}" sibTransId="{573DB14C-E25E-4DB2-B3EC-F1051D56DE7E}"/>
    <dgm:cxn modelId="{78BC206B-7ACE-484A-8989-3E844EFC4CB8}" type="presOf" srcId="{573586C3-C9F5-42E1-A6D6-8E99C8DED7E8}" destId="{176E6952-B1B8-4281-8A00-1C8F2E6F8948}" srcOrd="0" destOrd="0" presId="urn:microsoft.com/office/officeart/2005/8/layout/radial6"/>
    <dgm:cxn modelId="{9D821655-6DF1-42F6-999E-99AC6B453852}" type="presOf" srcId="{B1A73A8D-CD06-42C2-816F-F23119343728}" destId="{1FB1FE06-30AC-4F67-8706-067B29AAEDC6}" srcOrd="0" destOrd="0" presId="urn:microsoft.com/office/officeart/2005/8/layout/radial6"/>
    <dgm:cxn modelId="{16BFB10C-86B6-450A-8DE7-55E63BBAFA6A}" srcId="{8E5CBD57-F84F-4A48-83C8-6531FBD3DB36}" destId="{C047C6BD-F978-428F-8184-64E7EAC56B5C}" srcOrd="3" destOrd="0" parTransId="{59DDFB5B-DBF5-404A-A053-E7580CDB3F1F}" sibTransId="{E7BE76B9-A9CB-44AC-AEED-4BF96227246B}"/>
    <dgm:cxn modelId="{05E81122-7E55-4658-9C6E-7B735892BAF9}" type="presParOf" srcId="{4F0B565A-91BA-447A-B961-3938913D5484}" destId="{7E2F5C07-35EA-4E7D-B0F7-BB2E48128243}" srcOrd="0" destOrd="0" presId="urn:microsoft.com/office/officeart/2005/8/layout/radial6"/>
    <dgm:cxn modelId="{D6A4F059-6644-4CD6-B608-6B2F5FE9B81D}" type="presParOf" srcId="{4F0B565A-91BA-447A-B961-3938913D5484}" destId="{7DF322DC-CF64-4AE5-9F15-7346C2A82237}" srcOrd="1" destOrd="0" presId="urn:microsoft.com/office/officeart/2005/8/layout/radial6"/>
    <dgm:cxn modelId="{23C18DAE-F964-42EC-BB0F-C3D53E3C5D7E}" type="presParOf" srcId="{4F0B565A-91BA-447A-B961-3938913D5484}" destId="{BC5C1326-9C4B-4951-A680-363ED59F52EF}" srcOrd="2" destOrd="0" presId="urn:microsoft.com/office/officeart/2005/8/layout/radial6"/>
    <dgm:cxn modelId="{D9B5BC44-AD01-4567-957A-89EEF3A62012}" type="presParOf" srcId="{4F0B565A-91BA-447A-B961-3938913D5484}" destId="{1FB1FE06-30AC-4F67-8706-067B29AAEDC6}" srcOrd="3" destOrd="0" presId="urn:microsoft.com/office/officeart/2005/8/layout/radial6"/>
    <dgm:cxn modelId="{A533B603-93E8-4BE7-965A-81E058EE4384}" type="presParOf" srcId="{4F0B565A-91BA-447A-B961-3938913D5484}" destId="{176E6952-B1B8-4281-8A00-1C8F2E6F8948}" srcOrd="4" destOrd="0" presId="urn:microsoft.com/office/officeart/2005/8/layout/radial6"/>
    <dgm:cxn modelId="{4A926D6D-F4EB-4F0C-804F-26675B369E45}" type="presParOf" srcId="{4F0B565A-91BA-447A-B961-3938913D5484}" destId="{369F65F0-95F7-4C5D-80C7-1018735669CB}" srcOrd="5" destOrd="0" presId="urn:microsoft.com/office/officeart/2005/8/layout/radial6"/>
    <dgm:cxn modelId="{77A00511-6A4A-438F-86B0-5CE5B84A0856}" type="presParOf" srcId="{4F0B565A-91BA-447A-B961-3938913D5484}" destId="{9964D946-C749-4A19-851D-E492FDD5D02B}" srcOrd="6" destOrd="0" presId="urn:microsoft.com/office/officeart/2005/8/layout/radial6"/>
    <dgm:cxn modelId="{E5A24A85-F4EC-4403-B1C5-1FAA7B000044}" type="presParOf" srcId="{4F0B565A-91BA-447A-B961-3938913D5484}" destId="{830AF135-6B99-4D55-A007-45F52E62C7CF}" srcOrd="7" destOrd="0" presId="urn:microsoft.com/office/officeart/2005/8/layout/radial6"/>
    <dgm:cxn modelId="{393231D3-638F-45EA-96E3-67755FE5FAEF}" type="presParOf" srcId="{4F0B565A-91BA-447A-B961-3938913D5484}" destId="{BC94E9A1-918C-478E-9093-27DB3504D419}" srcOrd="8" destOrd="0" presId="urn:microsoft.com/office/officeart/2005/8/layout/radial6"/>
    <dgm:cxn modelId="{AFBB9099-0697-4AC7-9CE3-64FF21289866}" type="presParOf" srcId="{4F0B565A-91BA-447A-B961-3938913D5484}" destId="{5AF95D57-5286-4317-9C79-953A3C0A0F6F}" srcOrd="9" destOrd="0" presId="urn:microsoft.com/office/officeart/2005/8/layout/radial6"/>
    <dgm:cxn modelId="{E6FE41E0-786B-43BF-BE8A-AD5B07000799}" type="presParOf" srcId="{4F0B565A-91BA-447A-B961-3938913D5484}" destId="{7012E1FD-2F7E-45D9-AED6-BF62F7479F6E}" srcOrd="10" destOrd="0" presId="urn:microsoft.com/office/officeart/2005/8/layout/radial6"/>
    <dgm:cxn modelId="{D4F54A54-91D3-4E6E-9AE1-9F8E82E4E9BA}" type="presParOf" srcId="{4F0B565A-91BA-447A-B961-3938913D5484}" destId="{3F3E35F0-DBE5-44BD-A415-DDCDB9F5FAEA}" srcOrd="11" destOrd="0" presId="urn:microsoft.com/office/officeart/2005/8/layout/radial6"/>
    <dgm:cxn modelId="{C735B5F9-5730-4AC5-9BA8-36222C96B9C7}" type="presParOf" srcId="{4F0B565A-91BA-447A-B961-3938913D5484}" destId="{1475546A-119E-46AA-8748-8D70BD15699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9E806-7B36-4596-B129-D21C98173C24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138882-BB15-4835-962A-C0FCC605B0D1}">
      <dgm:prSet phldrT="[Текст]" custT="1"/>
      <dgm:spPr/>
      <dgm:t>
        <a:bodyPr/>
        <a:lstStyle/>
        <a:p>
          <a:r>
            <a:rPr lang="ru-RU" sz="1400" dirty="0" smtClean="0"/>
            <a:t>По способу применения</a:t>
          </a:r>
          <a:endParaRPr lang="ru-RU" sz="1400" dirty="0"/>
        </a:p>
      </dgm:t>
    </dgm:pt>
    <dgm:pt modelId="{F6CCB33C-E217-4306-8F77-561591A896F5}" type="parTrans" cxnId="{C7D19C63-9EC1-4FCB-A2B5-987686D5C093}">
      <dgm:prSet/>
      <dgm:spPr/>
      <dgm:t>
        <a:bodyPr/>
        <a:lstStyle/>
        <a:p>
          <a:endParaRPr lang="ru-RU"/>
        </a:p>
      </dgm:t>
    </dgm:pt>
    <dgm:pt modelId="{375DD4E1-2BFF-408E-BFBF-51F2E1B7FBDA}" type="sibTrans" cxnId="{C7D19C63-9EC1-4FCB-A2B5-987686D5C093}">
      <dgm:prSet/>
      <dgm:spPr/>
      <dgm:t>
        <a:bodyPr/>
        <a:lstStyle/>
        <a:p>
          <a:endParaRPr lang="ru-RU"/>
        </a:p>
      </dgm:t>
    </dgm:pt>
    <dgm:pt modelId="{1A44E146-D4BB-4792-9FC5-AEB50E2D10D0}">
      <dgm:prSet phldrT="[Текст]"/>
      <dgm:spPr/>
      <dgm:t>
        <a:bodyPr/>
        <a:lstStyle/>
        <a:p>
          <a:r>
            <a:rPr lang="ru-RU" dirty="0" smtClean="0"/>
            <a:t>компьютерные технические устройства</a:t>
          </a:r>
          <a:endParaRPr lang="ru-RU" dirty="0"/>
        </a:p>
      </dgm:t>
    </dgm:pt>
    <dgm:pt modelId="{085E9184-F69C-449F-A232-4C6DA7CEB88C}" type="parTrans" cxnId="{B93CCBDF-F042-4B80-9D86-C29F2745E5BB}">
      <dgm:prSet/>
      <dgm:spPr/>
      <dgm:t>
        <a:bodyPr/>
        <a:lstStyle/>
        <a:p>
          <a:endParaRPr lang="ru-RU"/>
        </a:p>
      </dgm:t>
    </dgm:pt>
    <dgm:pt modelId="{3BF09AA0-CFF1-48F4-824B-25709762E5DC}" type="sibTrans" cxnId="{B93CCBDF-F042-4B80-9D86-C29F2745E5BB}">
      <dgm:prSet/>
      <dgm:spPr/>
      <dgm:t>
        <a:bodyPr/>
        <a:lstStyle/>
        <a:p>
          <a:endParaRPr lang="ru-RU"/>
        </a:p>
      </dgm:t>
    </dgm:pt>
    <dgm:pt modelId="{7EB0F03D-2C60-455F-B91B-A1FD1DCDCFBE}">
      <dgm:prSet phldrT="[Текст]"/>
      <dgm:spPr/>
      <dgm:t>
        <a:bodyPr/>
        <a:lstStyle/>
        <a:p>
          <a:r>
            <a:rPr lang="ru-RU" dirty="0" smtClean="0"/>
            <a:t>прикладные программы</a:t>
          </a:r>
          <a:endParaRPr lang="ru-RU" dirty="0"/>
        </a:p>
      </dgm:t>
    </dgm:pt>
    <dgm:pt modelId="{7D5A15E1-806B-4DD2-8399-7E3A3C68BCDC}" type="parTrans" cxnId="{1BCF79EE-8385-4E01-A8DA-E9C2322C3DE9}">
      <dgm:prSet/>
      <dgm:spPr/>
      <dgm:t>
        <a:bodyPr/>
        <a:lstStyle/>
        <a:p>
          <a:endParaRPr lang="ru-RU"/>
        </a:p>
      </dgm:t>
    </dgm:pt>
    <dgm:pt modelId="{EF65C0BE-C3B0-428C-9793-00310FC0DD1D}" type="sibTrans" cxnId="{1BCF79EE-8385-4E01-A8DA-E9C2322C3DE9}">
      <dgm:prSet/>
      <dgm:spPr/>
      <dgm:t>
        <a:bodyPr/>
        <a:lstStyle/>
        <a:p>
          <a:endParaRPr lang="ru-RU"/>
        </a:p>
      </dgm:t>
    </dgm:pt>
    <dgm:pt modelId="{87412CD3-A2E9-4FAA-B371-68705CE16250}">
      <dgm:prSet phldrT="[Текст]"/>
      <dgm:spPr/>
      <dgm:t>
        <a:bodyPr/>
        <a:lstStyle/>
        <a:p>
          <a:r>
            <a:rPr lang="ru-RU" dirty="0" smtClean="0"/>
            <a:t>сетевые возможности работы с информацией</a:t>
          </a:r>
          <a:endParaRPr lang="ru-RU" dirty="0"/>
        </a:p>
      </dgm:t>
    </dgm:pt>
    <dgm:pt modelId="{B25E718D-9FCD-4D9B-9B08-33D310CB987A}" type="parTrans" cxnId="{E29BA99D-4936-4A6E-AB24-29431A2DA9CC}">
      <dgm:prSet/>
      <dgm:spPr/>
      <dgm:t>
        <a:bodyPr/>
        <a:lstStyle/>
        <a:p>
          <a:endParaRPr lang="ru-RU"/>
        </a:p>
      </dgm:t>
    </dgm:pt>
    <dgm:pt modelId="{1125AC64-03F2-463F-80D0-03C5A6D15E05}" type="sibTrans" cxnId="{E29BA99D-4936-4A6E-AB24-29431A2DA9CC}">
      <dgm:prSet/>
      <dgm:spPr/>
      <dgm:t>
        <a:bodyPr/>
        <a:lstStyle/>
        <a:p>
          <a:endParaRPr lang="ru-RU"/>
        </a:p>
      </dgm:t>
    </dgm:pt>
    <dgm:pt modelId="{3877A8F2-20A4-4551-B1B0-1B34961179CF}">
      <dgm:prSet phldrT="[Текст]"/>
      <dgm:spPr/>
      <dgm:t>
        <a:bodyPr/>
        <a:lstStyle/>
        <a:p>
          <a:r>
            <a:rPr lang="ru-RU" dirty="0" smtClean="0"/>
            <a:t>информационно-коммуникационные</a:t>
          </a:r>
          <a:endParaRPr lang="ru-RU" dirty="0"/>
        </a:p>
      </dgm:t>
    </dgm:pt>
    <dgm:pt modelId="{B77A8494-319A-4338-8D49-1ECAD2295554}" type="parTrans" cxnId="{82DAE074-7C4B-4A88-8AD3-CD97AF65A998}">
      <dgm:prSet/>
      <dgm:spPr/>
      <dgm:t>
        <a:bodyPr/>
        <a:lstStyle/>
        <a:p>
          <a:endParaRPr lang="ru-RU"/>
        </a:p>
      </dgm:t>
    </dgm:pt>
    <dgm:pt modelId="{C6A59D00-79BF-4010-BEFC-0912548FC15A}" type="sibTrans" cxnId="{82DAE074-7C4B-4A88-8AD3-CD97AF65A998}">
      <dgm:prSet/>
      <dgm:spPr/>
      <dgm:t>
        <a:bodyPr/>
        <a:lstStyle/>
        <a:p>
          <a:endParaRPr lang="ru-RU"/>
        </a:p>
      </dgm:t>
    </dgm:pt>
    <dgm:pt modelId="{10B0065B-DFB8-491B-89A8-070DD39F335B}">
      <dgm:prSet/>
      <dgm:spPr/>
      <dgm:t>
        <a:bodyPr/>
        <a:lstStyle/>
        <a:p>
          <a:endParaRPr lang="ru-RU"/>
        </a:p>
      </dgm:t>
    </dgm:pt>
    <dgm:pt modelId="{3317F8CF-2536-4ACA-A3ED-1669A8E9F013}" type="parTrans" cxnId="{A83D6B8F-2E12-421F-84B9-56D25D89E381}">
      <dgm:prSet/>
      <dgm:spPr/>
      <dgm:t>
        <a:bodyPr/>
        <a:lstStyle/>
        <a:p>
          <a:endParaRPr lang="ru-RU"/>
        </a:p>
      </dgm:t>
    </dgm:pt>
    <dgm:pt modelId="{80D36F8B-BB7A-4BF4-9C77-3813A73D3D00}" type="sibTrans" cxnId="{A83D6B8F-2E12-421F-84B9-56D25D89E381}">
      <dgm:prSet/>
      <dgm:spPr/>
      <dgm:t>
        <a:bodyPr/>
        <a:lstStyle/>
        <a:p>
          <a:endParaRPr lang="ru-RU"/>
        </a:p>
      </dgm:t>
    </dgm:pt>
    <dgm:pt modelId="{E769F564-8438-4594-A43F-6CD6F08BE239}" type="pres">
      <dgm:prSet presAssocID="{9D79E806-7B36-4596-B129-D21C98173C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9D9E9-E00F-4FA5-8ED0-B05A0FF3259E}" type="pres">
      <dgm:prSet presAssocID="{9D79E806-7B36-4596-B129-D21C98173C24}" presName="matrix" presStyleCnt="0"/>
      <dgm:spPr/>
    </dgm:pt>
    <dgm:pt modelId="{79637018-E5AE-4439-843B-1A8ABA76355C}" type="pres">
      <dgm:prSet presAssocID="{9D79E806-7B36-4596-B129-D21C98173C24}" presName="tile1" presStyleLbl="node1" presStyleIdx="0" presStyleCnt="4" custLinFactNeighborX="-29936" custLinFactNeighborY="-59467"/>
      <dgm:spPr/>
      <dgm:t>
        <a:bodyPr/>
        <a:lstStyle/>
        <a:p>
          <a:endParaRPr lang="ru-RU"/>
        </a:p>
      </dgm:t>
    </dgm:pt>
    <dgm:pt modelId="{B916D0AF-420A-4FC1-ACA0-068CF6773DB4}" type="pres">
      <dgm:prSet presAssocID="{9D79E806-7B36-4596-B129-D21C98173C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DBFE0-38A0-4960-AFA6-8A4B0D61716A}" type="pres">
      <dgm:prSet presAssocID="{9D79E806-7B36-4596-B129-D21C98173C24}" presName="tile2" presStyleLbl="node1" presStyleIdx="1" presStyleCnt="4"/>
      <dgm:spPr/>
      <dgm:t>
        <a:bodyPr/>
        <a:lstStyle/>
        <a:p>
          <a:endParaRPr lang="ru-RU"/>
        </a:p>
      </dgm:t>
    </dgm:pt>
    <dgm:pt modelId="{1D7B3DB7-FA4A-4B05-A264-7DC317E700AC}" type="pres">
      <dgm:prSet presAssocID="{9D79E806-7B36-4596-B129-D21C98173C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F2B1D-912B-4155-8C1A-7D3FA207CE9C}" type="pres">
      <dgm:prSet presAssocID="{9D79E806-7B36-4596-B129-D21C98173C24}" presName="tile3" presStyleLbl="node1" presStyleIdx="2" presStyleCnt="4"/>
      <dgm:spPr/>
      <dgm:t>
        <a:bodyPr/>
        <a:lstStyle/>
        <a:p>
          <a:endParaRPr lang="ru-RU"/>
        </a:p>
      </dgm:t>
    </dgm:pt>
    <dgm:pt modelId="{C1834B23-F502-41E3-9B6E-A850162D7A3C}" type="pres">
      <dgm:prSet presAssocID="{9D79E806-7B36-4596-B129-D21C98173C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B1B98-66A8-4CAA-92E2-3CAB85D97E80}" type="pres">
      <dgm:prSet presAssocID="{9D79E806-7B36-4596-B129-D21C98173C24}" presName="tile4" presStyleLbl="node1" presStyleIdx="3" presStyleCnt="4"/>
      <dgm:spPr/>
      <dgm:t>
        <a:bodyPr/>
        <a:lstStyle/>
        <a:p>
          <a:endParaRPr lang="ru-RU"/>
        </a:p>
      </dgm:t>
    </dgm:pt>
    <dgm:pt modelId="{5FE085F0-CEC2-494E-95B6-57A9C5E4B27E}" type="pres">
      <dgm:prSet presAssocID="{9D79E806-7B36-4596-B129-D21C98173C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E5162-41CF-49F3-A0DE-D2110F6E1A6E}" type="pres">
      <dgm:prSet presAssocID="{9D79E806-7B36-4596-B129-D21C98173C24}" presName="centerTile" presStyleLbl="fgShp" presStyleIdx="0" presStyleCnt="1" custScaleX="137255" custScaleY="1508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19C63-9EC1-4FCB-A2B5-987686D5C093}" srcId="{9D79E806-7B36-4596-B129-D21C98173C24}" destId="{78138882-BB15-4835-962A-C0FCC605B0D1}" srcOrd="0" destOrd="0" parTransId="{F6CCB33C-E217-4306-8F77-561591A896F5}" sibTransId="{375DD4E1-2BFF-408E-BFBF-51F2E1B7FBDA}"/>
    <dgm:cxn modelId="{CDCC7E77-23F9-4463-9440-6241BDE128C5}" type="presOf" srcId="{3877A8F2-20A4-4551-B1B0-1B34961179CF}" destId="{5FE085F0-CEC2-494E-95B6-57A9C5E4B27E}" srcOrd="1" destOrd="0" presId="urn:microsoft.com/office/officeart/2005/8/layout/matrix1"/>
    <dgm:cxn modelId="{778DF913-D8EC-403C-8DB9-18FF994DECAA}" type="presOf" srcId="{87412CD3-A2E9-4FAA-B371-68705CE16250}" destId="{C1834B23-F502-41E3-9B6E-A850162D7A3C}" srcOrd="1" destOrd="0" presId="urn:microsoft.com/office/officeart/2005/8/layout/matrix1"/>
    <dgm:cxn modelId="{82DAE074-7C4B-4A88-8AD3-CD97AF65A998}" srcId="{78138882-BB15-4835-962A-C0FCC605B0D1}" destId="{3877A8F2-20A4-4551-B1B0-1B34961179CF}" srcOrd="3" destOrd="0" parTransId="{B77A8494-319A-4338-8D49-1ECAD2295554}" sibTransId="{C6A59D00-79BF-4010-BEFC-0912548FC15A}"/>
    <dgm:cxn modelId="{A83D6B8F-2E12-421F-84B9-56D25D89E381}" srcId="{9D79E806-7B36-4596-B129-D21C98173C24}" destId="{10B0065B-DFB8-491B-89A8-070DD39F335B}" srcOrd="1" destOrd="0" parTransId="{3317F8CF-2536-4ACA-A3ED-1669A8E9F013}" sibTransId="{80D36F8B-BB7A-4BF4-9C77-3813A73D3D00}"/>
    <dgm:cxn modelId="{B139E7BB-555E-44F1-B088-B2CEB58B4E0B}" type="presOf" srcId="{78138882-BB15-4835-962A-C0FCC605B0D1}" destId="{5EBE5162-41CF-49F3-A0DE-D2110F6E1A6E}" srcOrd="0" destOrd="0" presId="urn:microsoft.com/office/officeart/2005/8/layout/matrix1"/>
    <dgm:cxn modelId="{9648389C-D2BA-4A6A-A821-BDC450F6DE8D}" type="presOf" srcId="{7EB0F03D-2C60-455F-B91B-A1FD1DCDCFBE}" destId="{1D7B3DB7-FA4A-4B05-A264-7DC317E700AC}" srcOrd="1" destOrd="0" presId="urn:microsoft.com/office/officeart/2005/8/layout/matrix1"/>
    <dgm:cxn modelId="{10874C43-1DBB-44DF-BF73-7919E171D51C}" type="presOf" srcId="{1A44E146-D4BB-4792-9FC5-AEB50E2D10D0}" destId="{B916D0AF-420A-4FC1-ACA0-068CF6773DB4}" srcOrd="1" destOrd="0" presId="urn:microsoft.com/office/officeart/2005/8/layout/matrix1"/>
    <dgm:cxn modelId="{016A4A8F-B78A-4FFE-8610-796D48821818}" type="presOf" srcId="{7EB0F03D-2C60-455F-B91B-A1FD1DCDCFBE}" destId="{9CDDBFE0-38A0-4960-AFA6-8A4B0D61716A}" srcOrd="0" destOrd="0" presId="urn:microsoft.com/office/officeart/2005/8/layout/matrix1"/>
    <dgm:cxn modelId="{DF3F33AE-02B2-4A2C-A09F-6BEC27970D89}" type="presOf" srcId="{87412CD3-A2E9-4FAA-B371-68705CE16250}" destId="{68CF2B1D-912B-4155-8C1A-7D3FA207CE9C}" srcOrd="0" destOrd="0" presId="urn:microsoft.com/office/officeart/2005/8/layout/matrix1"/>
    <dgm:cxn modelId="{0A65E3E1-29E9-4E29-8EA8-ADA8F9CC5B8E}" type="presOf" srcId="{9D79E806-7B36-4596-B129-D21C98173C24}" destId="{E769F564-8438-4594-A43F-6CD6F08BE239}" srcOrd="0" destOrd="0" presId="urn:microsoft.com/office/officeart/2005/8/layout/matrix1"/>
    <dgm:cxn modelId="{9267F309-BD50-4EAF-8DD8-37A7B3565976}" type="presOf" srcId="{3877A8F2-20A4-4551-B1B0-1B34961179CF}" destId="{DBAB1B98-66A8-4CAA-92E2-3CAB85D97E80}" srcOrd="0" destOrd="0" presId="urn:microsoft.com/office/officeart/2005/8/layout/matrix1"/>
    <dgm:cxn modelId="{1BCF79EE-8385-4E01-A8DA-E9C2322C3DE9}" srcId="{78138882-BB15-4835-962A-C0FCC605B0D1}" destId="{7EB0F03D-2C60-455F-B91B-A1FD1DCDCFBE}" srcOrd="1" destOrd="0" parTransId="{7D5A15E1-806B-4DD2-8399-7E3A3C68BCDC}" sibTransId="{EF65C0BE-C3B0-428C-9793-00310FC0DD1D}"/>
    <dgm:cxn modelId="{B93CCBDF-F042-4B80-9D86-C29F2745E5BB}" srcId="{78138882-BB15-4835-962A-C0FCC605B0D1}" destId="{1A44E146-D4BB-4792-9FC5-AEB50E2D10D0}" srcOrd="0" destOrd="0" parTransId="{085E9184-F69C-449F-A232-4C6DA7CEB88C}" sibTransId="{3BF09AA0-CFF1-48F4-824B-25709762E5DC}"/>
    <dgm:cxn modelId="{E29BA99D-4936-4A6E-AB24-29431A2DA9CC}" srcId="{78138882-BB15-4835-962A-C0FCC605B0D1}" destId="{87412CD3-A2E9-4FAA-B371-68705CE16250}" srcOrd="2" destOrd="0" parTransId="{B25E718D-9FCD-4D9B-9B08-33D310CB987A}" sibTransId="{1125AC64-03F2-463F-80D0-03C5A6D15E05}"/>
    <dgm:cxn modelId="{CCA6F3B2-611E-4587-9990-8A7D98439382}" type="presOf" srcId="{1A44E146-D4BB-4792-9FC5-AEB50E2D10D0}" destId="{79637018-E5AE-4439-843B-1A8ABA76355C}" srcOrd="0" destOrd="0" presId="urn:microsoft.com/office/officeart/2005/8/layout/matrix1"/>
    <dgm:cxn modelId="{1401B2FB-861A-495E-921A-440C54790F8B}" type="presParOf" srcId="{E769F564-8438-4594-A43F-6CD6F08BE239}" destId="{0EF9D9E9-E00F-4FA5-8ED0-B05A0FF3259E}" srcOrd="0" destOrd="0" presId="urn:microsoft.com/office/officeart/2005/8/layout/matrix1"/>
    <dgm:cxn modelId="{B77CA541-BF9D-45AE-A500-D8733E655160}" type="presParOf" srcId="{0EF9D9E9-E00F-4FA5-8ED0-B05A0FF3259E}" destId="{79637018-E5AE-4439-843B-1A8ABA76355C}" srcOrd="0" destOrd="0" presId="urn:microsoft.com/office/officeart/2005/8/layout/matrix1"/>
    <dgm:cxn modelId="{52B688B4-8BFB-4FC9-9243-BC2FBA23C1AC}" type="presParOf" srcId="{0EF9D9E9-E00F-4FA5-8ED0-B05A0FF3259E}" destId="{B916D0AF-420A-4FC1-ACA0-068CF6773DB4}" srcOrd="1" destOrd="0" presId="urn:microsoft.com/office/officeart/2005/8/layout/matrix1"/>
    <dgm:cxn modelId="{AF7CC455-1FB6-4062-84ED-C9D000B0FE36}" type="presParOf" srcId="{0EF9D9E9-E00F-4FA5-8ED0-B05A0FF3259E}" destId="{9CDDBFE0-38A0-4960-AFA6-8A4B0D61716A}" srcOrd="2" destOrd="0" presId="urn:microsoft.com/office/officeart/2005/8/layout/matrix1"/>
    <dgm:cxn modelId="{653FDE6C-E8FF-410A-9608-53BE70457B31}" type="presParOf" srcId="{0EF9D9E9-E00F-4FA5-8ED0-B05A0FF3259E}" destId="{1D7B3DB7-FA4A-4B05-A264-7DC317E700AC}" srcOrd="3" destOrd="0" presId="urn:microsoft.com/office/officeart/2005/8/layout/matrix1"/>
    <dgm:cxn modelId="{78717BCC-54F3-4287-9CF5-7A5BBFD28B10}" type="presParOf" srcId="{0EF9D9E9-E00F-4FA5-8ED0-B05A0FF3259E}" destId="{68CF2B1D-912B-4155-8C1A-7D3FA207CE9C}" srcOrd="4" destOrd="0" presId="urn:microsoft.com/office/officeart/2005/8/layout/matrix1"/>
    <dgm:cxn modelId="{12A90578-9910-481A-86C4-87D25E97B4BA}" type="presParOf" srcId="{0EF9D9E9-E00F-4FA5-8ED0-B05A0FF3259E}" destId="{C1834B23-F502-41E3-9B6E-A850162D7A3C}" srcOrd="5" destOrd="0" presId="urn:microsoft.com/office/officeart/2005/8/layout/matrix1"/>
    <dgm:cxn modelId="{F5C9462C-25CC-4E31-A72F-2822BF28F94C}" type="presParOf" srcId="{0EF9D9E9-E00F-4FA5-8ED0-B05A0FF3259E}" destId="{DBAB1B98-66A8-4CAA-92E2-3CAB85D97E80}" srcOrd="6" destOrd="0" presId="urn:microsoft.com/office/officeart/2005/8/layout/matrix1"/>
    <dgm:cxn modelId="{82785928-835E-41F3-A0E8-55B2B0D8A258}" type="presParOf" srcId="{0EF9D9E9-E00F-4FA5-8ED0-B05A0FF3259E}" destId="{5FE085F0-CEC2-494E-95B6-57A9C5E4B27E}" srcOrd="7" destOrd="0" presId="urn:microsoft.com/office/officeart/2005/8/layout/matrix1"/>
    <dgm:cxn modelId="{3A74C4B1-C587-472C-8232-9D889E04C461}" type="presParOf" srcId="{E769F564-8438-4594-A43F-6CD6F08BE239}" destId="{5EBE5162-41CF-49F3-A0DE-D2110F6E1A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14BF64-A87D-41A9-B02C-F7E7275788E7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14632C41-C041-4EF0-9622-DDEB06BDABF7}">
      <dgm:prSet phldrT="[Текст]"/>
      <dgm:spPr/>
      <dgm:t>
        <a:bodyPr/>
        <a:lstStyle/>
        <a:p>
          <a:r>
            <a:rPr lang="ru-RU" dirty="0" smtClean="0"/>
            <a:t>ИКТ для учителя</a:t>
          </a:r>
          <a:endParaRPr lang="ru-RU" dirty="0"/>
        </a:p>
      </dgm:t>
    </dgm:pt>
    <dgm:pt modelId="{4A7E3C3E-3016-4D46-A60E-F26366A7E03B}" type="parTrans" cxnId="{8CB85DF2-2A44-413F-B20A-C9C2247D71D3}">
      <dgm:prSet/>
      <dgm:spPr/>
      <dgm:t>
        <a:bodyPr/>
        <a:lstStyle/>
        <a:p>
          <a:endParaRPr lang="ru-RU"/>
        </a:p>
      </dgm:t>
    </dgm:pt>
    <dgm:pt modelId="{020E3041-B29A-4B6E-B979-2091A4C40E1D}" type="sibTrans" cxnId="{8CB85DF2-2A44-413F-B20A-C9C2247D71D3}">
      <dgm:prSet/>
      <dgm:spPr/>
      <dgm:t>
        <a:bodyPr/>
        <a:lstStyle/>
        <a:p>
          <a:endParaRPr lang="ru-RU"/>
        </a:p>
      </dgm:t>
    </dgm:pt>
    <dgm:pt modelId="{CA653CDC-166B-4330-AE95-EA7D3D199A5C}">
      <dgm:prSet phldrT="[Текст]"/>
      <dgm:spPr/>
      <dgm:t>
        <a:bodyPr/>
        <a:lstStyle/>
        <a:p>
          <a:r>
            <a:rPr lang="ru-RU" dirty="0" smtClean="0"/>
            <a:t>ИКТ для ученика</a:t>
          </a:r>
          <a:endParaRPr lang="ru-RU" dirty="0"/>
        </a:p>
      </dgm:t>
    </dgm:pt>
    <dgm:pt modelId="{97B3F665-92F2-430F-9FAC-FC33956FD635}" type="parTrans" cxnId="{A183F202-A837-4CE4-84A4-E3F0113FDCE9}">
      <dgm:prSet/>
      <dgm:spPr/>
      <dgm:t>
        <a:bodyPr/>
        <a:lstStyle/>
        <a:p>
          <a:endParaRPr lang="ru-RU"/>
        </a:p>
      </dgm:t>
    </dgm:pt>
    <dgm:pt modelId="{FA585C13-D4F0-46BA-A00D-04A77F89F72F}" type="sibTrans" cxnId="{A183F202-A837-4CE4-84A4-E3F0113FDCE9}">
      <dgm:prSet/>
      <dgm:spPr/>
      <dgm:t>
        <a:bodyPr/>
        <a:lstStyle/>
        <a:p>
          <a:endParaRPr lang="ru-RU"/>
        </a:p>
      </dgm:t>
    </dgm:pt>
    <dgm:pt modelId="{6D51DB29-F226-4D15-AA22-388F4BB45FF2}">
      <dgm:prSet phldrT="[Текст]"/>
      <dgm:spPr/>
      <dgm:t>
        <a:bodyPr/>
        <a:lstStyle/>
        <a:p>
          <a:r>
            <a:rPr lang="ru-RU" dirty="0" smtClean="0"/>
            <a:t>ИКТ для родителей</a:t>
          </a:r>
          <a:endParaRPr lang="ru-RU" dirty="0"/>
        </a:p>
      </dgm:t>
    </dgm:pt>
    <dgm:pt modelId="{6B837250-8377-48F5-B60C-611E4D457A1C}" type="parTrans" cxnId="{70D0864F-73D1-4280-AA2A-B7918DCA4B97}">
      <dgm:prSet/>
      <dgm:spPr/>
      <dgm:t>
        <a:bodyPr/>
        <a:lstStyle/>
        <a:p>
          <a:endParaRPr lang="ru-RU"/>
        </a:p>
      </dgm:t>
    </dgm:pt>
    <dgm:pt modelId="{03C2F835-ECDD-488E-8BB9-133E29B38412}" type="sibTrans" cxnId="{70D0864F-73D1-4280-AA2A-B7918DCA4B97}">
      <dgm:prSet/>
      <dgm:spPr/>
      <dgm:t>
        <a:bodyPr/>
        <a:lstStyle/>
        <a:p>
          <a:endParaRPr lang="ru-RU"/>
        </a:p>
      </dgm:t>
    </dgm:pt>
    <dgm:pt modelId="{3BB2D4DE-BBC6-4058-BEF6-BEDFB13E3AEB}" type="pres">
      <dgm:prSet presAssocID="{FF14BF64-A87D-41A9-B02C-F7E7275788E7}" presName="compositeShape" presStyleCnt="0">
        <dgm:presLayoutVars>
          <dgm:chMax val="7"/>
          <dgm:dir/>
          <dgm:resizeHandles val="exact"/>
        </dgm:presLayoutVars>
      </dgm:prSet>
      <dgm:spPr/>
    </dgm:pt>
    <dgm:pt modelId="{7D775D8C-8398-434A-8D83-E2438FB9BD74}" type="pres">
      <dgm:prSet presAssocID="{14632C41-C041-4EF0-9622-DDEB06BDABF7}" presName="circ1" presStyleLbl="vennNode1" presStyleIdx="0" presStyleCnt="3"/>
      <dgm:spPr/>
      <dgm:t>
        <a:bodyPr/>
        <a:lstStyle/>
        <a:p>
          <a:endParaRPr lang="ru-RU"/>
        </a:p>
      </dgm:t>
    </dgm:pt>
    <dgm:pt modelId="{0CA8D3F1-83F7-465E-BFBA-7EB3B61644C1}" type="pres">
      <dgm:prSet presAssocID="{14632C41-C041-4EF0-9622-DDEB06BDAB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B567-9D87-41D2-9FF9-AA4817589324}" type="pres">
      <dgm:prSet presAssocID="{CA653CDC-166B-4330-AE95-EA7D3D199A5C}" presName="circ2" presStyleLbl="vennNode1" presStyleIdx="1" presStyleCnt="3"/>
      <dgm:spPr/>
      <dgm:t>
        <a:bodyPr/>
        <a:lstStyle/>
        <a:p>
          <a:endParaRPr lang="ru-RU"/>
        </a:p>
      </dgm:t>
    </dgm:pt>
    <dgm:pt modelId="{AFE3760E-377B-4D56-A448-75F97B4F2318}" type="pres">
      <dgm:prSet presAssocID="{CA653CDC-166B-4330-AE95-EA7D3D199A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66AA7-8CCE-45C1-BADA-9EE537E8D465}" type="pres">
      <dgm:prSet presAssocID="{6D51DB29-F226-4D15-AA22-388F4BB45FF2}" presName="circ3" presStyleLbl="vennNode1" presStyleIdx="2" presStyleCnt="3" custLinFactNeighborX="-226" custLinFactNeighborY="893"/>
      <dgm:spPr/>
      <dgm:t>
        <a:bodyPr/>
        <a:lstStyle/>
        <a:p>
          <a:endParaRPr lang="ru-RU"/>
        </a:p>
      </dgm:t>
    </dgm:pt>
    <dgm:pt modelId="{ED7D7317-EB4D-4693-A1EA-FB063257A29E}" type="pres">
      <dgm:prSet presAssocID="{6D51DB29-F226-4D15-AA22-388F4BB45F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85DF2-2A44-413F-B20A-C9C2247D71D3}" srcId="{FF14BF64-A87D-41A9-B02C-F7E7275788E7}" destId="{14632C41-C041-4EF0-9622-DDEB06BDABF7}" srcOrd="0" destOrd="0" parTransId="{4A7E3C3E-3016-4D46-A60E-F26366A7E03B}" sibTransId="{020E3041-B29A-4B6E-B979-2091A4C40E1D}"/>
    <dgm:cxn modelId="{140A3AD2-F51B-4913-97D1-B4565021A38C}" type="presOf" srcId="{14632C41-C041-4EF0-9622-DDEB06BDABF7}" destId="{0CA8D3F1-83F7-465E-BFBA-7EB3B61644C1}" srcOrd="1" destOrd="0" presId="urn:microsoft.com/office/officeart/2005/8/layout/venn1"/>
    <dgm:cxn modelId="{451C56A4-7B5E-4436-A194-3909E8F49E1C}" type="presOf" srcId="{14632C41-C041-4EF0-9622-DDEB06BDABF7}" destId="{7D775D8C-8398-434A-8D83-E2438FB9BD74}" srcOrd="0" destOrd="0" presId="urn:microsoft.com/office/officeart/2005/8/layout/venn1"/>
    <dgm:cxn modelId="{B9460ECE-838B-4973-9C87-0006DBE98067}" type="presOf" srcId="{6D51DB29-F226-4D15-AA22-388F4BB45FF2}" destId="{ED7D7317-EB4D-4693-A1EA-FB063257A29E}" srcOrd="1" destOrd="0" presId="urn:microsoft.com/office/officeart/2005/8/layout/venn1"/>
    <dgm:cxn modelId="{73D05220-40E2-479F-B40E-64EB6A7075D3}" type="presOf" srcId="{FF14BF64-A87D-41A9-B02C-F7E7275788E7}" destId="{3BB2D4DE-BBC6-4058-BEF6-BEDFB13E3AEB}" srcOrd="0" destOrd="0" presId="urn:microsoft.com/office/officeart/2005/8/layout/venn1"/>
    <dgm:cxn modelId="{9C2D5E25-8384-4FBD-ADF8-E398C159A5E2}" type="presOf" srcId="{CA653CDC-166B-4330-AE95-EA7D3D199A5C}" destId="{4ECAB567-9D87-41D2-9FF9-AA4817589324}" srcOrd="0" destOrd="0" presId="urn:microsoft.com/office/officeart/2005/8/layout/venn1"/>
    <dgm:cxn modelId="{D39E3E18-C6BD-4A46-B8A2-01CF6FC94EEE}" type="presOf" srcId="{CA653CDC-166B-4330-AE95-EA7D3D199A5C}" destId="{AFE3760E-377B-4D56-A448-75F97B4F2318}" srcOrd="1" destOrd="0" presId="urn:microsoft.com/office/officeart/2005/8/layout/venn1"/>
    <dgm:cxn modelId="{70D0864F-73D1-4280-AA2A-B7918DCA4B97}" srcId="{FF14BF64-A87D-41A9-B02C-F7E7275788E7}" destId="{6D51DB29-F226-4D15-AA22-388F4BB45FF2}" srcOrd="2" destOrd="0" parTransId="{6B837250-8377-48F5-B60C-611E4D457A1C}" sibTransId="{03C2F835-ECDD-488E-8BB9-133E29B38412}"/>
    <dgm:cxn modelId="{08743B4C-585A-4176-A66D-87E96CE6C0E0}" type="presOf" srcId="{6D51DB29-F226-4D15-AA22-388F4BB45FF2}" destId="{60566AA7-8CCE-45C1-BADA-9EE537E8D465}" srcOrd="0" destOrd="0" presId="urn:microsoft.com/office/officeart/2005/8/layout/venn1"/>
    <dgm:cxn modelId="{A183F202-A837-4CE4-84A4-E3F0113FDCE9}" srcId="{FF14BF64-A87D-41A9-B02C-F7E7275788E7}" destId="{CA653CDC-166B-4330-AE95-EA7D3D199A5C}" srcOrd="1" destOrd="0" parTransId="{97B3F665-92F2-430F-9FAC-FC33956FD635}" sibTransId="{FA585C13-D4F0-46BA-A00D-04A77F89F72F}"/>
    <dgm:cxn modelId="{E6E59F20-6711-4E0A-B1AA-82BD20069D16}" type="presParOf" srcId="{3BB2D4DE-BBC6-4058-BEF6-BEDFB13E3AEB}" destId="{7D775D8C-8398-434A-8D83-E2438FB9BD74}" srcOrd="0" destOrd="0" presId="urn:microsoft.com/office/officeart/2005/8/layout/venn1"/>
    <dgm:cxn modelId="{4FEA2D98-8D07-48DA-8DCF-D4B3CC00AE94}" type="presParOf" srcId="{3BB2D4DE-BBC6-4058-BEF6-BEDFB13E3AEB}" destId="{0CA8D3F1-83F7-465E-BFBA-7EB3B61644C1}" srcOrd="1" destOrd="0" presId="urn:microsoft.com/office/officeart/2005/8/layout/venn1"/>
    <dgm:cxn modelId="{EAE8ACCF-F6CB-43A4-8435-D2D22677B54A}" type="presParOf" srcId="{3BB2D4DE-BBC6-4058-BEF6-BEDFB13E3AEB}" destId="{4ECAB567-9D87-41D2-9FF9-AA4817589324}" srcOrd="2" destOrd="0" presId="urn:microsoft.com/office/officeart/2005/8/layout/venn1"/>
    <dgm:cxn modelId="{51212F39-E82C-4CEF-8D09-63BA649E1157}" type="presParOf" srcId="{3BB2D4DE-BBC6-4058-BEF6-BEDFB13E3AEB}" destId="{AFE3760E-377B-4D56-A448-75F97B4F2318}" srcOrd="3" destOrd="0" presId="urn:microsoft.com/office/officeart/2005/8/layout/venn1"/>
    <dgm:cxn modelId="{9AA14237-7891-48A8-BC06-79A2DA87B186}" type="presParOf" srcId="{3BB2D4DE-BBC6-4058-BEF6-BEDFB13E3AEB}" destId="{60566AA7-8CCE-45C1-BADA-9EE537E8D465}" srcOrd="4" destOrd="0" presId="urn:microsoft.com/office/officeart/2005/8/layout/venn1"/>
    <dgm:cxn modelId="{9409C930-81F8-4355-8369-6AE48BBA27B9}" type="presParOf" srcId="{3BB2D4DE-BBC6-4058-BEF6-BEDFB13E3AEB}" destId="{ED7D7317-EB4D-4693-A1EA-FB063257A2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C8C7D6-CDC0-4C4E-8918-BB977512097C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6D996A-2E99-4066-8E2B-EA5C4B4A4B6D}">
      <dgm:prSet phldrT="[Текст]" custT="1"/>
      <dgm:spPr/>
      <dgm:t>
        <a:bodyPr/>
        <a:lstStyle/>
        <a:p>
          <a:r>
            <a:rPr lang="ru-RU" sz="1800" dirty="0" smtClean="0"/>
            <a:t>Проектирование и увеличение любого объекта на экране</a:t>
          </a:r>
          <a:endParaRPr lang="ru-RU" sz="1800" dirty="0"/>
        </a:p>
      </dgm:t>
    </dgm:pt>
    <dgm:pt modelId="{90BB9316-409E-4BE1-823E-2F616B93DF40}" type="parTrans" cxnId="{D51229C6-DE8B-4C4E-A4FF-C085943FF730}">
      <dgm:prSet/>
      <dgm:spPr/>
      <dgm:t>
        <a:bodyPr/>
        <a:lstStyle/>
        <a:p>
          <a:endParaRPr lang="ru-RU"/>
        </a:p>
      </dgm:t>
    </dgm:pt>
    <dgm:pt modelId="{6AF587C8-A7EC-4714-9A0A-4C84D2A4A58E}" type="sibTrans" cxnId="{D51229C6-DE8B-4C4E-A4FF-C085943FF730}">
      <dgm:prSet/>
      <dgm:spPr/>
      <dgm:t>
        <a:bodyPr/>
        <a:lstStyle/>
        <a:p>
          <a:endParaRPr lang="ru-RU"/>
        </a:p>
      </dgm:t>
    </dgm:pt>
    <dgm:pt modelId="{229C4F9F-9FE8-45D2-A68B-6CE335AF6F27}">
      <dgm:prSet phldrT="[Текст]" custT="1"/>
      <dgm:spPr/>
      <dgm:t>
        <a:bodyPr/>
        <a:lstStyle/>
        <a:p>
          <a:r>
            <a:rPr lang="ru-RU" sz="1800" dirty="0" smtClean="0"/>
            <a:t>Четкая демонстрация практических навыков</a:t>
          </a:r>
          <a:endParaRPr lang="ru-RU" sz="1800" dirty="0"/>
        </a:p>
      </dgm:t>
    </dgm:pt>
    <dgm:pt modelId="{1A89D4E1-B1D3-48B6-802B-33278155AA29}" type="parTrans" cxnId="{BEAC2072-5BC3-47FD-B393-F4032E8BAE46}">
      <dgm:prSet/>
      <dgm:spPr/>
      <dgm:t>
        <a:bodyPr/>
        <a:lstStyle/>
        <a:p>
          <a:endParaRPr lang="ru-RU"/>
        </a:p>
      </dgm:t>
    </dgm:pt>
    <dgm:pt modelId="{E7EFA21E-AEF2-4517-A7D3-C5BAE2C95164}" type="sibTrans" cxnId="{BEAC2072-5BC3-47FD-B393-F4032E8BAE46}">
      <dgm:prSet/>
      <dgm:spPr/>
      <dgm:t>
        <a:bodyPr/>
        <a:lstStyle/>
        <a:p>
          <a:endParaRPr lang="ru-RU"/>
        </a:p>
      </dgm:t>
    </dgm:pt>
    <dgm:pt modelId="{5ABAFB52-E418-46B3-B91C-42743B78645E}">
      <dgm:prSet phldrT="[Текст]" custT="1"/>
      <dgm:spPr/>
      <dgm:t>
        <a:bodyPr/>
        <a:lstStyle/>
        <a:p>
          <a:r>
            <a:rPr lang="ru-RU" sz="1800" dirty="0" smtClean="0"/>
            <a:t>Экономия времени</a:t>
          </a:r>
          <a:endParaRPr lang="ru-RU" sz="1800" dirty="0"/>
        </a:p>
      </dgm:t>
    </dgm:pt>
    <dgm:pt modelId="{A09B739D-098B-46D0-9944-9F9922E7A5C9}" type="parTrans" cxnId="{57F5CA8C-3E8A-480B-87D7-C89E390F0A32}">
      <dgm:prSet/>
      <dgm:spPr/>
      <dgm:t>
        <a:bodyPr/>
        <a:lstStyle/>
        <a:p>
          <a:endParaRPr lang="ru-RU"/>
        </a:p>
      </dgm:t>
    </dgm:pt>
    <dgm:pt modelId="{EAB59183-684E-447A-8AFC-C1ABD2EA6766}" type="sibTrans" cxnId="{57F5CA8C-3E8A-480B-87D7-C89E390F0A32}">
      <dgm:prSet/>
      <dgm:spPr/>
      <dgm:t>
        <a:bodyPr/>
        <a:lstStyle/>
        <a:p>
          <a:endParaRPr lang="ru-RU"/>
        </a:p>
      </dgm:t>
    </dgm:pt>
    <dgm:pt modelId="{13CAE1D8-6D28-436E-A15A-626A80DA1B1D}">
      <dgm:prSet custT="1"/>
      <dgm:spPr/>
      <dgm:t>
        <a:bodyPr/>
        <a:lstStyle/>
        <a:p>
          <a:r>
            <a:rPr lang="ru-RU" sz="1600" dirty="0" smtClean="0"/>
            <a:t>Отображение настоящих объектов на большом экране и превращение классной комнаты в спонтанную и динамичную среду обучения</a:t>
          </a:r>
          <a:endParaRPr lang="ru-RU" sz="1600" dirty="0"/>
        </a:p>
      </dgm:t>
    </dgm:pt>
    <dgm:pt modelId="{A6DA327E-E96F-43F6-95C3-DB2F26B52366}" type="parTrans" cxnId="{B44FAD51-4077-4856-B70C-16A12755BF79}">
      <dgm:prSet/>
      <dgm:spPr/>
      <dgm:t>
        <a:bodyPr/>
        <a:lstStyle/>
        <a:p>
          <a:endParaRPr lang="ru-RU"/>
        </a:p>
      </dgm:t>
    </dgm:pt>
    <dgm:pt modelId="{889912C5-702D-4284-9B5A-C8DBD86E8D38}" type="sibTrans" cxnId="{B44FAD51-4077-4856-B70C-16A12755BF79}">
      <dgm:prSet/>
      <dgm:spPr/>
      <dgm:t>
        <a:bodyPr/>
        <a:lstStyle/>
        <a:p>
          <a:endParaRPr lang="ru-RU"/>
        </a:p>
      </dgm:t>
    </dgm:pt>
    <dgm:pt modelId="{ECE3133F-8311-47FC-B71A-1ED657E29C14}">
      <dgm:prSet custT="1"/>
      <dgm:spPr/>
      <dgm:t>
        <a:bodyPr/>
        <a:lstStyle/>
        <a:p>
          <a:r>
            <a:rPr lang="ru-RU" sz="1600" dirty="0" smtClean="0"/>
            <a:t>Позволяет каждому продемонстрировать практические навыки, а также помочь единичным учащимся, которые нуждаются в особой поддержке</a:t>
          </a:r>
          <a:endParaRPr lang="ru-RU" sz="1600" dirty="0"/>
        </a:p>
      </dgm:t>
    </dgm:pt>
    <dgm:pt modelId="{48E98218-C675-4EB9-A148-60DE58F3E5D4}" type="parTrans" cxnId="{5BD1B4F0-97A6-4F4B-924E-66831E032BA1}">
      <dgm:prSet/>
      <dgm:spPr/>
      <dgm:t>
        <a:bodyPr/>
        <a:lstStyle/>
        <a:p>
          <a:endParaRPr lang="ru-RU"/>
        </a:p>
      </dgm:t>
    </dgm:pt>
    <dgm:pt modelId="{BA0FC52C-0EFF-4E73-9E1A-9AAB247F7BC7}" type="sibTrans" cxnId="{5BD1B4F0-97A6-4F4B-924E-66831E032BA1}">
      <dgm:prSet/>
      <dgm:spPr/>
      <dgm:t>
        <a:bodyPr/>
        <a:lstStyle/>
        <a:p>
          <a:endParaRPr lang="ru-RU"/>
        </a:p>
      </dgm:t>
    </dgm:pt>
    <dgm:pt modelId="{6394ACE8-8B9D-4C48-8FFD-08A7665D3044}">
      <dgm:prSet custT="1"/>
      <dgm:spPr/>
      <dgm:t>
        <a:bodyPr/>
        <a:lstStyle/>
        <a:p>
          <a:r>
            <a:rPr lang="ru-RU" sz="1600" dirty="0" smtClean="0"/>
            <a:t>Не нужно искать картинки и тексты в интернете или сканировать и сохранять фрагменты книги</a:t>
          </a:r>
          <a:endParaRPr lang="ru-RU" sz="1600" dirty="0"/>
        </a:p>
      </dgm:t>
    </dgm:pt>
    <dgm:pt modelId="{869168AE-CE02-42A6-9379-0E508A8A8413}" type="parTrans" cxnId="{62A3B64B-5D93-4AFB-87B5-08DB835A4650}">
      <dgm:prSet/>
      <dgm:spPr/>
      <dgm:t>
        <a:bodyPr/>
        <a:lstStyle/>
        <a:p>
          <a:endParaRPr lang="ru-RU"/>
        </a:p>
      </dgm:t>
    </dgm:pt>
    <dgm:pt modelId="{3BA30384-0C54-4413-8962-7144BD455A2A}" type="sibTrans" cxnId="{62A3B64B-5D93-4AFB-87B5-08DB835A4650}">
      <dgm:prSet/>
      <dgm:spPr/>
      <dgm:t>
        <a:bodyPr/>
        <a:lstStyle/>
        <a:p>
          <a:endParaRPr lang="ru-RU"/>
        </a:p>
      </dgm:t>
    </dgm:pt>
    <dgm:pt modelId="{562FBBC7-4664-4ADC-B86A-F0CB799A48DD}" type="pres">
      <dgm:prSet presAssocID="{69C8C7D6-CDC0-4C4E-8918-BB9775120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A13B8-521F-4131-BC90-B74E343BFB43}" type="pres">
      <dgm:prSet presAssocID="{1E6D996A-2E99-4066-8E2B-EA5C4B4A4B6D}" presName="parentLin" presStyleCnt="0"/>
      <dgm:spPr/>
    </dgm:pt>
    <dgm:pt modelId="{D650F708-3B7F-4C97-BAB5-AB2093F3BDB6}" type="pres">
      <dgm:prSet presAssocID="{1E6D996A-2E99-4066-8E2B-EA5C4B4A4B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87B943-EE99-4699-A3B8-CAA2FDFACE70}" type="pres">
      <dgm:prSet presAssocID="{1E6D996A-2E99-4066-8E2B-EA5C4B4A4B6D}" presName="parentText" presStyleLbl="node1" presStyleIdx="0" presStyleCnt="3" custScaleX="111905" custScaleY="2929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FD1D4-15E5-4D9F-B683-597AF877FCF4}" type="pres">
      <dgm:prSet presAssocID="{1E6D996A-2E99-4066-8E2B-EA5C4B4A4B6D}" presName="negativeSpace" presStyleCnt="0"/>
      <dgm:spPr/>
    </dgm:pt>
    <dgm:pt modelId="{EA699F20-7BA9-49A1-B83C-998018062A01}" type="pres">
      <dgm:prSet presAssocID="{1E6D996A-2E99-4066-8E2B-EA5C4B4A4B6D}" presName="childText" presStyleLbl="conFgAcc1" presStyleIdx="0" presStyleCnt="3" custLinFactNeighborY="38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9BE2-4136-45E2-AA4A-DB41330FDA65}" type="pres">
      <dgm:prSet presAssocID="{6AF587C8-A7EC-4714-9A0A-4C84D2A4A58E}" presName="spaceBetweenRectangles" presStyleCnt="0"/>
      <dgm:spPr/>
    </dgm:pt>
    <dgm:pt modelId="{BDA32EAF-4E2C-49AC-A241-EEF0439816AF}" type="pres">
      <dgm:prSet presAssocID="{229C4F9F-9FE8-45D2-A68B-6CE335AF6F27}" presName="parentLin" presStyleCnt="0"/>
      <dgm:spPr/>
    </dgm:pt>
    <dgm:pt modelId="{4A2A13B8-A00E-4F94-B423-F1D0ACFF9187}" type="pres">
      <dgm:prSet presAssocID="{229C4F9F-9FE8-45D2-A68B-6CE335AF6F2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614B62-A8F1-4B74-B33F-419CA955EEF4}" type="pres">
      <dgm:prSet presAssocID="{229C4F9F-9FE8-45D2-A68B-6CE335AF6F27}" presName="parentText" presStyleLbl="node1" presStyleIdx="1" presStyleCnt="3" custScaleX="131746" custScaleY="308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827F3-B2BB-47B4-896F-DB5FDAA1A9E6}" type="pres">
      <dgm:prSet presAssocID="{229C4F9F-9FE8-45D2-A68B-6CE335AF6F27}" presName="negativeSpace" presStyleCnt="0"/>
      <dgm:spPr/>
    </dgm:pt>
    <dgm:pt modelId="{40789F22-BBBC-48D3-A8C6-56A34CAF5131}" type="pres">
      <dgm:prSet presAssocID="{229C4F9F-9FE8-45D2-A68B-6CE335AF6F27}" presName="childText" presStyleLbl="conFgAcc1" presStyleIdx="1" presStyleCnt="3" custLinFactNeighborY="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C2298-49D0-44FF-A63B-C4DF5D7E61DA}" type="pres">
      <dgm:prSet presAssocID="{E7EFA21E-AEF2-4517-A7D3-C5BAE2C95164}" presName="spaceBetweenRectangles" presStyleCnt="0"/>
      <dgm:spPr/>
    </dgm:pt>
    <dgm:pt modelId="{44200EDA-A59C-418D-BD26-591761108A87}" type="pres">
      <dgm:prSet presAssocID="{5ABAFB52-E418-46B3-B91C-42743B78645E}" presName="parentLin" presStyleCnt="0"/>
      <dgm:spPr/>
    </dgm:pt>
    <dgm:pt modelId="{DB895E73-E403-4B6A-959B-01EC5BD098BB}" type="pres">
      <dgm:prSet presAssocID="{5ABAFB52-E418-46B3-B91C-42743B78645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08BE5A7-B6BA-404D-AF5B-2E8D2ACE7E43}" type="pres">
      <dgm:prSet presAssocID="{5ABAFB52-E418-46B3-B91C-42743B78645E}" presName="parentText" presStyleLbl="node1" presStyleIdx="2" presStyleCnt="3" custScaleX="112713" custScaleY="319061" custLinFactNeighborX="-5660" custLinFactNeighborY="-26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35407-DFD8-4990-864D-36A6EC4DD32F}" type="pres">
      <dgm:prSet presAssocID="{5ABAFB52-E418-46B3-B91C-42743B78645E}" presName="negativeSpace" presStyleCnt="0"/>
      <dgm:spPr/>
    </dgm:pt>
    <dgm:pt modelId="{F7BD6B96-7B1C-45A6-9F91-C6F4A36B60F2}" type="pres">
      <dgm:prSet presAssocID="{5ABAFB52-E418-46B3-B91C-42743B78645E}" presName="childText" presStyleLbl="conFgAcc1" presStyleIdx="2" presStyleCnt="3" custLinFactY="191" custLinFactNeighborX="-7692" custLinFactNeighborY="-29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10A78-23DD-45CD-81FE-7992ECEC44FF}" type="presOf" srcId="{13CAE1D8-6D28-436E-A15A-626A80DA1B1D}" destId="{EA699F20-7BA9-49A1-B83C-998018062A01}" srcOrd="0" destOrd="0" presId="urn:microsoft.com/office/officeart/2005/8/layout/list1"/>
    <dgm:cxn modelId="{62A3B64B-5D93-4AFB-87B5-08DB835A4650}" srcId="{5ABAFB52-E418-46B3-B91C-42743B78645E}" destId="{6394ACE8-8B9D-4C48-8FFD-08A7665D3044}" srcOrd="0" destOrd="0" parTransId="{869168AE-CE02-42A6-9379-0E508A8A8413}" sibTransId="{3BA30384-0C54-4413-8962-7144BD455A2A}"/>
    <dgm:cxn modelId="{5BD1B4F0-97A6-4F4B-924E-66831E032BA1}" srcId="{229C4F9F-9FE8-45D2-A68B-6CE335AF6F27}" destId="{ECE3133F-8311-47FC-B71A-1ED657E29C14}" srcOrd="0" destOrd="0" parTransId="{48E98218-C675-4EB9-A148-60DE58F3E5D4}" sibTransId="{BA0FC52C-0EFF-4E73-9E1A-9AAB247F7BC7}"/>
    <dgm:cxn modelId="{B44FAD51-4077-4856-B70C-16A12755BF79}" srcId="{1E6D996A-2E99-4066-8E2B-EA5C4B4A4B6D}" destId="{13CAE1D8-6D28-436E-A15A-626A80DA1B1D}" srcOrd="0" destOrd="0" parTransId="{A6DA327E-E96F-43F6-95C3-DB2F26B52366}" sibTransId="{889912C5-702D-4284-9B5A-C8DBD86E8D38}"/>
    <dgm:cxn modelId="{B423A9DA-6C6A-47C3-8A81-E2309217F1B0}" type="presOf" srcId="{1E6D996A-2E99-4066-8E2B-EA5C4B4A4B6D}" destId="{6387B943-EE99-4699-A3B8-CAA2FDFACE70}" srcOrd="1" destOrd="0" presId="urn:microsoft.com/office/officeart/2005/8/layout/list1"/>
    <dgm:cxn modelId="{57F5CA8C-3E8A-480B-87D7-C89E390F0A32}" srcId="{69C8C7D6-CDC0-4C4E-8918-BB977512097C}" destId="{5ABAFB52-E418-46B3-B91C-42743B78645E}" srcOrd="2" destOrd="0" parTransId="{A09B739D-098B-46D0-9944-9F9922E7A5C9}" sibTransId="{EAB59183-684E-447A-8AFC-C1ABD2EA6766}"/>
    <dgm:cxn modelId="{BEAC2072-5BC3-47FD-B393-F4032E8BAE46}" srcId="{69C8C7D6-CDC0-4C4E-8918-BB977512097C}" destId="{229C4F9F-9FE8-45D2-A68B-6CE335AF6F27}" srcOrd="1" destOrd="0" parTransId="{1A89D4E1-B1D3-48B6-802B-33278155AA29}" sibTransId="{E7EFA21E-AEF2-4517-A7D3-C5BAE2C95164}"/>
    <dgm:cxn modelId="{458A61D0-95C0-49C2-9E62-F7D91C3DF7C1}" type="presOf" srcId="{69C8C7D6-CDC0-4C4E-8918-BB977512097C}" destId="{562FBBC7-4664-4ADC-B86A-F0CB799A48DD}" srcOrd="0" destOrd="0" presId="urn:microsoft.com/office/officeart/2005/8/layout/list1"/>
    <dgm:cxn modelId="{6539FDFE-23AA-40E2-8416-935613D1359E}" type="presOf" srcId="{229C4F9F-9FE8-45D2-A68B-6CE335AF6F27}" destId="{4A2A13B8-A00E-4F94-B423-F1D0ACFF9187}" srcOrd="0" destOrd="0" presId="urn:microsoft.com/office/officeart/2005/8/layout/list1"/>
    <dgm:cxn modelId="{DCE72318-565A-4D07-BF6B-0BF1125EA81D}" type="presOf" srcId="{6394ACE8-8B9D-4C48-8FFD-08A7665D3044}" destId="{F7BD6B96-7B1C-45A6-9F91-C6F4A36B60F2}" srcOrd="0" destOrd="0" presId="urn:microsoft.com/office/officeart/2005/8/layout/list1"/>
    <dgm:cxn modelId="{E4E5C14A-F781-4309-9C61-B645889BC179}" type="presOf" srcId="{5ABAFB52-E418-46B3-B91C-42743B78645E}" destId="{DB895E73-E403-4B6A-959B-01EC5BD098BB}" srcOrd="0" destOrd="0" presId="urn:microsoft.com/office/officeart/2005/8/layout/list1"/>
    <dgm:cxn modelId="{0591E277-B57B-49B4-8508-E5A6CD7DB427}" type="presOf" srcId="{5ABAFB52-E418-46B3-B91C-42743B78645E}" destId="{508BE5A7-B6BA-404D-AF5B-2E8D2ACE7E43}" srcOrd="1" destOrd="0" presId="urn:microsoft.com/office/officeart/2005/8/layout/list1"/>
    <dgm:cxn modelId="{C107CB4B-FB46-43E5-85E7-822E26EA741F}" type="presOf" srcId="{229C4F9F-9FE8-45D2-A68B-6CE335AF6F27}" destId="{B8614B62-A8F1-4B74-B33F-419CA955EEF4}" srcOrd="1" destOrd="0" presId="urn:microsoft.com/office/officeart/2005/8/layout/list1"/>
    <dgm:cxn modelId="{5A53BF18-AAFC-45B2-8F2C-3DC21395BE5F}" type="presOf" srcId="{1E6D996A-2E99-4066-8E2B-EA5C4B4A4B6D}" destId="{D650F708-3B7F-4C97-BAB5-AB2093F3BDB6}" srcOrd="0" destOrd="0" presId="urn:microsoft.com/office/officeart/2005/8/layout/list1"/>
    <dgm:cxn modelId="{D06EB83A-7AEB-41F6-9DF6-C2E5A32076AF}" type="presOf" srcId="{ECE3133F-8311-47FC-B71A-1ED657E29C14}" destId="{40789F22-BBBC-48D3-A8C6-56A34CAF5131}" srcOrd="0" destOrd="0" presId="urn:microsoft.com/office/officeart/2005/8/layout/list1"/>
    <dgm:cxn modelId="{D51229C6-DE8B-4C4E-A4FF-C085943FF730}" srcId="{69C8C7D6-CDC0-4C4E-8918-BB977512097C}" destId="{1E6D996A-2E99-4066-8E2B-EA5C4B4A4B6D}" srcOrd="0" destOrd="0" parTransId="{90BB9316-409E-4BE1-823E-2F616B93DF40}" sibTransId="{6AF587C8-A7EC-4714-9A0A-4C84D2A4A58E}"/>
    <dgm:cxn modelId="{60B3579C-7DFE-49A2-B2BB-B1C1C7896E94}" type="presParOf" srcId="{562FBBC7-4664-4ADC-B86A-F0CB799A48DD}" destId="{80CA13B8-521F-4131-BC90-B74E343BFB43}" srcOrd="0" destOrd="0" presId="urn:microsoft.com/office/officeart/2005/8/layout/list1"/>
    <dgm:cxn modelId="{2EC18D0B-CFB0-4F37-A558-BDB85A167C0B}" type="presParOf" srcId="{80CA13B8-521F-4131-BC90-B74E343BFB43}" destId="{D650F708-3B7F-4C97-BAB5-AB2093F3BDB6}" srcOrd="0" destOrd="0" presId="urn:microsoft.com/office/officeart/2005/8/layout/list1"/>
    <dgm:cxn modelId="{5F821D73-D7E7-4C51-803D-D9571A478A34}" type="presParOf" srcId="{80CA13B8-521F-4131-BC90-B74E343BFB43}" destId="{6387B943-EE99-4699-A3B8-CAA2FDFACE70}" srcOrd="1" destOrd="0" presId="urn:microsoft.com/office/officeart/2005/8/layout/list1"/>
    <dgm:cxn modelId="{DAB356FC-40E8-4890-9F90-A3D62632A8EC}" type="presParOf" srcId="{562FBBC7-4664-4ADC-B86A-F0CB799A48DD}" destId="{17BFD1D4-15E5-4D9F-B683-597AF877FCF4}" srcOrd="1" destOrd="0" presId="urn:microsoft.com/office/officeart/2005/8/layout/list1"/>
    <dgm:cxn modelId="{E59D7092-4F78-403C-B51A-21325DBFB49B}" type="presParOf" srcId="{562FBBC7-4664-4ADC-B86A-F0CB799A48DD}" destId="{EA699F20-7BA9-49A1-B83C-998018062A01}" srcOrd="2" destOrd="0" presId="urn:microsoft.com/office/officeart/2005/8/layout/list1"/>
    <dgm:cxn modelId="{677C5A82-716F-4A4E-AD26-0256A06FF1A9}" type="presParOf" srcId="{562FBBC7-4664-4ADC-B86A-F0CB799A48DD}" destId="{C43A9BE2-4136-45E2-AA4A-DB41330FDA65}" srcOrd="3" destOrd="0" presId="urn:microsoft.com/office/officeart/2005/8/layout/list1"/>
    <dgm:cxn modelId="{F9492D16-EA75-4E47-82B8-61DEAA58A1F1}" type="presParOf" srcId="{562FBBC7-4664-4ADC-B86A-F0CB799A48DD}" destId="{BDA32EAF-4E2C-49AC-A241-EEF0439816AF}" srcOrd="4" destOrd="0" presId="urn:microsoft.com/office/officeart/2005/8/layout/list1"/>
    <dgm:cxn modelId="{DB72E346-F49A-4296-BE65-A3227E19616C}" type="presParOf" srcId="{BDA32EAF-4E2C-49AC-A241-EEF0439816AF}" destId="{4A2A13B8-A00E-4F94-B423-F1D0ACFF9187}" srcOrd="0" destOrd="0" presId="urn:microsoft.com/office/officeart/2005/8/layout/list1"/>
    <dgm:cxn modelId="{AEC08F5E-A39F-4CE6-A12E-1822A10183AA}" type="presParOf" srcId="{BDA32EAF-4E2C-49AC-A241-EEF0439816AF}" destId="{B8614B62-A8F1-4B74-B33F-419CA955EEF4}" srcOrd="1" destOrd="0" presId="urn:microsoft.com/office/officeart/2005/8/layout/list1"/>
    <dgm:cxn modelId="{D8B745E8-C5DB-421F-B4F3-1DF288EFBF8D}" type="presParOf" srcId="{562FBBC7-4664-4ADC-B86A-F0CB799A48DD}" destId="{3DE827F3-B2BB-47B4-896F-DB5FDAA1A9E6}" srcOrd="5" destOrd="0" presId="urn:microsoft.com/office/officeart/2005/8/layout/list1"/>
    <dgm:cxn modelId="{16D2E778-622D-4C5D-9AFB-084B8C46CC12}" type="presParOf" srcId="{562FBBC7-4664-4ADC-B86A-F0CB799A48DD}" destId="{40789F22-BBBC-48D3-A8C6-56A34CAF5131}" srcOrd="6" destOrd="0" presId="urn:microsoft.com/office/officeart/2005/8/layout/list1"/>
    <dgm:cxn modelId="{3FB53483-5105-4070-8E6E-96CE236352AB}" type="presParOf" srcId="{562FBBC7-4664-4ADC-B86A-F0CB799A48DD}" destId="{B2FC2298-49D0-44FF-A63B-C4DF5D7E61DA}" srcOrd="7" destOrd="0" presId="urn:microsoft.com/office/officeart/2005/8/layout/list1"/>
    <dgm:cxn modelId="{DE85B94B-16A4-44BA-B3D5-6CB438E286E0}" type="presParOf" srcId="{562FBBC7-4664-4ADC-B86A-F0CB799A48DD}" destId="{44200EDA-A59C-418D-BD26-591761108A87}" srcOrd="8" destOrd="0" presId="urn:microsoft.com/office/officeart/2005/8/layout/list1"/>
    <dgm:cxn modelId="{825A2F6C-D591-4611-AF7A-DC81D4D9353D}" type="presParOf" srcId="{44200EDA-A59C-418D-BD26-591761108A87}" destId="{DB895E73-E403-4B6A-959B-01EC5BD098BB}" srcOrd="0" destOrd="0" presId="urn:microsoft.com/office/officeart/2005/8/layout/list1"/>
    <dgm:cxn modelId="{2550FB45-5DE1-4DB8-99AB-47B3C15184DD}" type="presParOf" srcId="{44200EDA-A59C-418D-BD26-591761108A87}" destId="{508BE5A7-B6BA-404D-AF5B-2E8D2ACE7E43}" srcOrd="1" destOrd="0" presId="urn:microsoft.com/office/officeart/2005/8/layout/list1"/>
    <dgm:cxn modelId="{0A75C0FC-B27A-4B71-A923-A3EBC425BC6B}" type="presParOf" srcId="{562FBBC7-4664-4ADC-B86A-F0CB799A48DD}" destId="{EAC35407-DFD8-4990-864D-36A6EC4DD32F}" srcOrd="9" destOrd="0" presId="urn:microsoft.com/office/officeart/2005/8/layout/list1"/>
    <dgm:cxn modelId="{6F167111-7B4D-4FF2-94AD-46C2BDC12682}" type="presParOf" srcId="{562FBBC7-4664-4ADC-B86A-F0CB799A48DD}" destId="{F7BD6B96-7B1C-45A6-9F91-C6F4A36B60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CC1DB-320D-400B-8220-52C6A31890B3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53061F-F0D6-4FE5-A70A-E9527602898E}">
      <dgm:prSet phldrT="[Текст]" custT="1"/>
      <dgm:spPr/>
      <dgm:t>
        <a:bodyPr/>
        <a:lstStyle/>
        <a:p>
          <a:r>
            <a:rPr lang="ru-RU" sz="1400" dirty="0" smtClean="0"/>
            <a:t>визуализация</a:t>
          </a:r>
          <a:endParaRPr lang="ru-RU" sz="1400" dirty="0"/>
        </a:p>
      </dgm:t>
    </dgm:pt>
    <dgm:pt modelId="{72513054-A72C-4B35-97E7-0499360A2B14}" type="parTrans" cxnId="{31EF3CB2-B1E9-4A3F-85EE-A7CFF1928442}">
      <dgm:prSet/>
      <dgm:spPr/>
      <dgm:t>
        <a:bodyPr/>
        <a:lstStyle/>
        <a:p>
          <a:endParaRPr lang="ru-RU"/>
        </a:p>
      </dgm:t>
    </dgm:pt>
    <dgm:pt modelId="{ECB3D928-9259-48DC-8EFF-61EBBCCE210B}" type="sibTrans" cxnId="{31EF3CB2-B1E9-4A3F-85EE-A7CFF1928442}">
      <dgm:prSet/>
      <dgm:spPr/>
      <dgm:t>
        <a:bodyPr/>
        <a:lstStyle/>
        <a:p>
          <a:endParaRPr lang="ru-RU"/>
        </a:p>
      </dgm:t>
    </dgm:pt>
    <dgm:pt modelId="{FCDE67C5-96D2-4A3B-86CB-7A201ED6DF47}">
      <dgm:prSet phldrT="[Текст]" custT="1"/>
      <dgm:spPr/>
      <dgm:t>
        <a:bodyPr/>
        <a:lstStyle/>
        <a:p>
          <a:r>
            <a:rPr lang="ru-RU" sz="1400" dirty="0" smtClean="0"/>
            <a:t>В доступной форме, ярко, образно, преподнести школьникам материал, что соответствует наглядно-образному мышлению детей младшего школьного возраста.</a:t>
          </a:r>
          <a:endParaRPr lang="ru-RU" sz="1400" dirty="0"/>
        </a:p>
      </dgm:t>
    </dgm:pt>
    <dgm:pt modelId="{E0B49390-0A29-49DD-ABBC-C85A14CE6525}" type="parTrans" cxnId="{3DF7501D-48A0-4984-88B9-0A9970A81225}">
      <dgm:prSet/>
      <dgm:spPr/>
      <dgm:t>
        <a:bodyPr/>
        <a:lstStyle/>
        <a:p>
          <a:endParaRPr lang="ru-RU"/>
        </a:p>
      </dgm:t>
    </dgm:pt>
    <dgm:pt modelId="{4FD06786-1DA0-40B9-AF4C-2834309F0E89}" type="sibTrans" cxnId="{3DF7501D-48A0-4984-88B9-0A9970A81225}">
      <dgm:prSet/>
      <dgm:spPr/>
      <dgm:t>
        <a:bodyPr/>
        <a:lstStyle/>
        <a:p>
          <a:endParaRPr lang="ru-RU"/>
        </a:p>
      </dgm:t>
    </dgm:pt>
    <dgm:pt modelId="{C1A9AF43-7F96-4310-B8B8-265EDDDFB702}">
      <dgm:prSet phldrT="[Текст]" phldr="1" custT="1"/>
      <dgm:spPr/>
      <dgm:t>
        <a:bodyPr/>
        <a:lstStyle/>
        <a:p>
          <a:endParaRPr lang="ru-RU" sz="1400" dirty="0"/>
        </a:p>
      </dgm:t>
    </dgm:pt>
    <dgm:pt modelId="{D8D1FCBB-A5B9-4116-B40C-5DFCE83896CF}" type="parTrans" cxnId="{B7616A72-B157-4AF7-B8A7-2DEE3B866BA5}">
      <dgm:prSet/>
      <dgm:spPr/>
      <dgm:t>
        <a:bodyPr/>
        <a:lstStyle/>
        <a:p>
          <a:endParaRPr lang="ru-RU"/>
        </a:p>
      </dgm:t>
    </dgm:pt>
    <dgm:pt modelId="{E440B728-30B3-4383-A946-65EAC53CA19F}" type="sibTrans" cxnId="{B7616A72-B157-4AF7-B8A7-2DEE3B866BA5}">
      <dgm:prSet/>
      <dgm:spPr/>
      <dgm:t>
        <a:bodyPr/>
        <a:lstStyle/>
        <a:p>
          <a:endParaRPr lang="ru-RU"/>
        </a:p>
      </dgm:t>
    </dgm:pt>
    <dgm:pt modelId="{8AC21B6B-2280-4C89-97EF-C6302CBBAA4F}">
      <dgm:prSet phldrT="[Текст]" custT="1"/>
      <dgm:spPr/>
      <dgm:t>
        <a:bodyPr/>
        <a:lstStyle/>
        <a:p>
          <a:r>
            <a:rPr lang="ru-RU" sz="1400" dirty="0" smtClean="0"/>
            <a:t>переход к тексту, видео </a:t>
          </a:r>
          <a:endParaRPr lang="ru-RU" sz="1400" dirty="0"/>
        </a:p>
      </dgm:t>
    </dgm:pt>
    <dgm:pt modelId="{D98ADCB2-433A-411A-8B73-48ED4CA23781}" type="parTrans" cxnId="{D530C486-A476-4D19-BA89-D9ADA1D4E651}">
      <dgm:prSet/>
      <dgm:spPr/>
      <dgm:t>
        <a:bodyPr/>
        <a:lstStyle/>
        <a:p>
          <a:endParaRPr lang="ru-RU"/>
        </a:p>
      </dgm:t>
    </dgm:pt>
    <dgm:pt modelId="{D31D5D58-B4A2-4562-B194-61DAA80FAC90}" type="sibTrans" cxnId="{D530C486-A476-4D19-BA89-D9ADA1D4E651}">
      <dgm:prSet/>
      <dgm:spPr/>
      <dgm:t>
        <a:bodyPr/>
        <a:lstStyle/>
        <a:p>
          <a:endParaRPr lang="ru-RU"/>
        </a:p>
      </dgm:t>
    </dgm:pt>
    <dgm:pt modelId="{E3B8AFC0-9A0A-4B6E-8CC1-5FAEFF8F3E27}">
      <dgm:prSet phldrT="[Текст]" custT="1"/>
      <dgm:spPr/>
      <dgm:t>
        <a:bodyPr/>
        <a:lstStyle/>
        <a:p>
          <a:r>
            <a:rPr lang="ru-RU" sz="1400" dirty="0" smtClean="0"/>
            <a:t>Привлечь внимание детей движением, звуком, мультипликацией, но не перегружать материал ими.</a:t>
          </a:r>
          <a:endParaRPr lang="ru-RU" sz="1400" dirty="0"/>
        </a:p>
      </dgm:t>
    </dgm:pt>
    <dgm:pt modelId="{1E2E4197-CE68-4CC2-A05E-8848BEDE037A}" type="parTrans" cxnId="{343C87F1-08C0-4733-8E16-33E6203B82F0}">
      <dgm:prSet/>
      <dgm:spPr/>
      <dgm:t>
        <a:bodyPr/>
        <a:lstStyle/>
        <a:p>
          <a:endParaRPr lang="ru-RU"/>
        </a:p>
      </dgm:t>
    </dgm:pt>
    <dgm:pt modelId="{41A76A48-D95E-44E7-AE02-10CFD4688D71}" type="sibTrans" cxnId="{343C87F1-08C0-4733-8E16-33E6203B82F0}">
      <dgm:prSet/>
      <dgm:spPr/>
      <dgm:t>
        <a:bodyPr/>
        <a:lstStyle/>
        <a:p>
          <a:endParaRPr lang="ru-RU"/>
        </a:p>
      </dgm:t>
    </dgm:pt>
    <dgm:pt modelId="{F0F4BA3E-5BFE-43E1-B4AE-1C942BDEAE46}">
      <dgm:prSet phldrT="[Текст]" phldr="1" custT="1"/>
      <dgm:spPr/>
      <dgm:t>
        <a:bodyPr/>
        <a:lstStyle/>
        <a:p>
          <a:endParaRPr lang="ru-RU" sz="1400" dirty="0"/>
        </a:p>
      </dgm:t>
    </dgm:pt>
    <dgm:pt modelId="{59AAE1AD-BC22-403D-ADF3-FAC1ED6389D0}" type="parTrans" cxnId="{3342DDDE-7CB3-4D7A-A519-4A05E71838F0}">
      <dgm:prSet/>
      <dgm:spPr/>
      <dgm:t>
        <a:bodyPr/>
        <a:lstStyle/>
        <a:p>
          <a:endParaRPr lang="ru-RU"/>
        </a:p>
      </dgm:t>
    </dgm:pt>
    <dgm:pt modelId="{DE6A9004-D315-42D1-BBA7-A22D2EED2381}" type="sibTrans" cxnId="{3342DDDE-7CB3-4D7A-A519-4A05E71838F0}">
      <dgm:prSet/>
      <dgm:spPr/>
      <dgm:t>
        <a:bodyPr/>
        <a:lstStyle/>
        <a:p>
          <a:endParaRPr lang="ru-RU"/>
        </a:p>
      </dgm:t>
    </dgm:pt>
    <dgm:pt modelId="{76E1212C-391C-4F0E-80E6-38BE6BF21722}">
      <dgm:prSet phldrT="[Текст]" custT="1"/>
      <dgm:spPr/>
      <dgm:t>
        <a:bodyPr/>
        <a:lstStyle/>
        <a:p>
          <a:r>
            <a:rPr lang="ru-RU" sz="1400" dirty="0" smtClean="0"/>
            <a:t>создание обучающих игровых инструментов</a:t>
          </a:r>
          <a:endParaRPr lang="ru-RU" sz="1400" dirty="0"/>
        </a:p>
      </dgm:t>
    </dgm:pt>
    <dgm:pt modelId="{40A46974-860E-48AC-B0E3-E738507AEB96}" type="parTrans" cxnId="{20C7A691-394B-4158-93A3-867152172DA7}">
      <dgm:prSet/>
      <dgm:spPr/>
      <dgm:t>
        <a:bodyPr/>
        <a:lstStyle/>
        <a:p>
          <a:endParaRPr lang="ru-RU"/>
        </a:p>
      </dgm:t>
    </dgm:pt>
    <dgm:pt modelId="{8260543E-05DA-485D-8459-063AA0B31153}" type="sibTrans" cxnId="{20C7A691-394B-4158-93A3-867152172DA7}">
      <dgm:prSet/>
      <dgm:spPr/>
      <dgm:t>
        <a:bodyPr/>
        <a:lstStyle/>
        <a:p>
          <a:endParaRPr lang="ru-RU"/>
        </a:p>
      </dgm:t>
    </dgm:pt>
    <dgm:pt modelId="{C382BF99-88AC-4CB8-B473-21CB9ECA9DA1}">
      <dgm:prSet phldrT="[Текст]" custT="1"/>
      <dgm:spPr/>
      <dgm:t>
        <a:bodyPr/>
        <a:lstStyle/>
        <a:p>
          <a:r>
            <a:rPr lang="ru-RU" sz="1400" dirty="0" smtClean="0"/>
            <a:t>Способствовать развитию у школьников исследовательских способностей, познавательной активности.</a:t>
          </a:r>
          <a:endParaRPr lang="ru-RU" sz="1400" dirty="0"/>
        </a:p>
      </dgm:t>
    </dgm:pt>
    <dgm:pt modelId="{324133C1-8BB1-468E-8F22-0E974362C24D}" type="parTrans" cxnId="{C2D88C65-3EF8-4AAA-837B-8B533AF28F4D}">
      <dgm:prSet/>
      <dgm:spPr/>
      <dgm:t>
        <a:bodyPr/>
        <a:lstStyle/>
        <a:p>
          <a:endParaRPr lang="ru-RU"/>
        </a:p>
      </dgm:t>
    </dgm:pt>
    <dgm:pt modelId="{F6D5A879-FDAB-4C76-8BC4-94DA8B04E6C8}" type="sibTrans" cxnId="{C2D88C65-3EF8-4AAA-837B-8B533AF28F4D}">
      <dgm:prSet/>
      <dgm:spPr/>
      <dgm:t>
        <a:bodyPr/>
        <a:lstStyle/>
        <a:p>
          <a:endParaRPr lang="ru-RU"/>
        </a:p>
      </dgm:t>
    </dgm:pt>
    <dgm:pt modelId="{55F67058-1E34-4E49-8639-87BCDD0CC7A4}">
      <dgm:prSet phldrT="[Текст]" custT="1"/>
      <dgm:spPr/>
      <dgm:t>
        <a:bodyPr/>
        <a:lstStyle/>
        <a:p>
          <a:r>
            <a:rPr lang="ru-RU" sz="1400" dirty="0" smtClean="0"/>
            <a:t>В ходе игровой деятельности развивается: теоретическое мышление, развитое воображение, способность к прогнозированию результата действия, проектные качества мышления.</a:t>
          </a:r>
          <a:endParaRPr lang="ru-RU" sz="1400" dirty="0"/>
        </a:p>
      </dgm:t>
    </dgm:pt>
    <dgm:pt modelId="{4412CE4A-A6FC-4B71-A9CB-D970352CF169}" type="parTrans" cxnId="{9666D38A-71D6-4D05-939F-AC48832E8D01}">
      <dgm:prSet/>
      <dgm:spPr/>
      <dgm:t>
        <a:bodyPr/>
        <a:lstStyle/>
        <a:p>
          <a:endParaRPr lang="ru-RU"/>
        </a:p>
      </dgm:t>
    </dgm:pt>
    <dgm:pt modelId="{6C226C82-58BB-42D9-9DED-ECBB25824D1E}" type="sibTrans" cxnId="{9666D38A-71D6-4D05-939F-AC48832E8D01}">
      <dgm:prSet/>
      <dgm:spPr/>
      <dgm:t>
        <a:bodyPr/>
        <a:lstStyle/>
        <a:p>
          <a:endParaRPr lang="ru-RU"/>
        </a:p>
      </dgm:t>
    </dgm:pt>
    <dgm:pt modelId="{1EF356ED-5B84-4064-A998-2DC648B61AD6}" type="pres">
      <dgm:prSet presAssocID="{B81CC1DB-320D-400B-8220-52C6A31890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391CA-C786-4A01-A705-3CFA888C6955}" type="pres">
      <dgm:prSet presAssocID="{E753061F-F0D6-4FE5-A70A-E9527602898E}" presName="comp" presStyleCnt="0"/>
      <dgm:spPr/>
    </dgm:pt>
    <dgm:pt modelId="{F31205B7-FF9F-4CA0-8DA1-AC206A6D4C76}" type="pres">
      <dgm:prSet presAssocID="{E753061F-F0D6-4FE5-A70A-E9527602898E}" presName="box" presStyleLbl="node1" presStyleIdx="0" presStyleCnt="3"/>
      <dgm:spPr/>
      <dgm:t>
        <a:bodyPr/>
        <a:lstStyle/>
        <a:p>
          <a:endParaRPr lang="ru-RU"/>
        </a:p>
      </dgm:t>
    </dgm:pt>
    <dgm:pt modelId="{637A932E-582B-4EBD-9426-0D185A71BF46}" type="pres">
      <dgm:prSet presAssocID="{E753061F-F0D6-4FE5-A70A-E9527602898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3B3906-2278-4F5D-975B-CBDC0745502C}" type="pres">
      <dgm:prSet presAssocID="{E753061F-F0D6-4FE5-A70A-E9527602898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7502-C8B0-4AF8-A651-2A86B032B9FF}" type="pres">
      <dgm:prSet presAssocID="{ECB3D928-9259-48DC-8EFF-61EBBCCE210B}" presName="spacer" presStyleCnt="0"/>
      <dgm:spPr/>
    </dgm:pt>
    <dgm:pt modelId="{974F53CC-FBFF-45B8-A88C-123B4F7B79BC}" type="pres">
      <dgm:prSet presAssocID="{8AC21B6B-2280-4C89-97EF-C6302CBBAA4F}" presName="comp" presStyleCnt="0"/>
      <dgm:spPr/>
    </dgm:pt>
    <dgm:pt modelId="{70E4DC36-4DDB-46D6-BAE6-AA9741694B82}" type="pres">
      <dgm:prSet presAssocID="{8AC21B6B-2280-4C89-97EF-C6302CBBAA4F}" presName="box" presStyleLbl="node1" presStyleIdx="1" presStyleCnt="3"/>
      <dgm:spPr/>
      <dgm:t>
        <a:bodyPr/>
        <a:lstStyle/>
        <a:p>
          <a:endParaRPr lang="ru-RU"/>
        </a:p>
      </dgm:t>
    </dgm:pt>
    <dgm:pt modelId="{B60E0747-2DC8-45AB-91DC-5801E476C610}" type="pres">
      <dgm:prSet presAssocID="{8AC21B6B-2280-4C89-97EF-C6302CBBAA4F}" presName="img" presStyleLbl="fgImgPlace1" presStyleIdx="1" presStyleCnt="3" custLinFactNeighborX="-2569" custLinFactNeighborY="3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29902D-53FC-41C6-A2ED-7F50F39CE910}" type="pres">
      <dgm:prSet presAssocID="{8AC21B6B-2280-4C89-97EF-C6302CBBAA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6D1-25EE-47CA-8C4D-3CA5746C9FF8}" type="pres">
      <dgm:prSet presAssocID="{D31D5D58-B4A2-4562-B194-61DAA80FAC90}" presName="spacer" presStyleCnt="0"/>
      <dgm:spPr/>
    </dgm:pt>
    <dgm:pt modelId="{2B271EA5-6CF6-434F-92DB-D342877D6777}" type="pres">
      <dgm:prSet presAssocID="{76E1212C-391C-4F0E-80E6-38BE6BF21722}" presName="comp" presStyleCnt="0"/>
      <dgm:spPr/>
    </dgm:pt>
    <dgm:pt modelId="{D2E7B3EF-B834-4063-8633-CEAADFCBC06A}" type="pres">
      <dgm:prSet presAssocID="{76E1212C-391C-4F0E-80E6-38BE6BF21722}" presName="box" presStyleLbl="node1" presStyleIdx="2" presStyleCnt="3"/>
      <dgm:spPr/>
      <dgm:t>
        <a:bodyPr/>
        <a:lstStyle/>
        <a:p>
          <a:endParaRPr lang="ru-RU"/>
        </a:p>
      </dgm:t>
    </dgm:pt>
    <dgm:pt modelId="{DC84397D-5287-4D03-B6CF-2E92FA7C2F32}" type="pres">
      <dgm:prSet presAssocID="{76E1212C-391C-4F0E-80E6-38BE6BF2172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1EA4CF-8849-479F-B520-C24B7D1A5C6E}" type="pres">
      <dgm:prSet presAssocID="{76E1212C-391C-4F0E-80E6-38BE6BF2172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16A72-B157-4AF7-B8A7-2DEE3B866BA5}" srcId="{E753061F-F0D6-4FE5-A70A-E9527602898E}" destId="{C1A9AF43-7F96-4310-B8B8-265EDDDFB702}" srcOrd="1" destOrd="0" parTransId="{D8D1FCBB-A5B9-4116-B40C-5DFCE83896CF}" sibTransId="{E440B728-30B3-4383-A946-65EAC53CA19F}"/>
    <dgm:cxn modelId="{536B7321-8182-4573-89AE-335314D87BE2}" type="presOf" srcId="{8AC21B6B-2280-4C89-97EF-C6302CBBAA4F}" destId="{6629902D-53FC-41C6-A2ED-7F50F39CE910}" srcOrd="1" destOrd="0" presId="urn:microsoft.com/office/officeart/2005/8/layout/vList4"/>
    <dgm:cxn modelId="{D11E138D-2F8C-4072-AC69-678D5A4A4791}" type="presOf" srcId="{FCDE67C5-96D2-4A3B-86CB-7A201ED6DF47}" destId="{493B3906-2278-4F5D-975B-CBDC0745502C}" srcOrd="1" destOrd="1" presId="urn:microsoft.com/office/officeart/2005/8/layout/vList4"/>
    <dgm:cxn modelId="{AEF00B44-0054-4F84-A935-9ED6CDB38B8E}" type="presOf" srcId="{E3B8AFC0-9A0A-4B6E-8CC1-5FAEFF8F3E27}" destId="{70E4DC36-4DDB-46D6-BAE6-AA9741694B82}" srcOrd="0" destOrd="1" presId="urn:microsoft.com/office/officeart/2005/8/layout/vList4"/>
    <dgm:cxn modelId="{6E17AAD0-14F6-4436-B923-27C71CDBA113}" type="presOf" srcId="{C1A9AF43-7F96-4310-B8B8-265EDDDFB702}" destId="{F31205B7-FF9F-4CA0-8DA1-AC206A6D4C76}" srcOrd="0" destOrd="2" presId="urn:microsoft.com/office/officeart/2005/8/layout/vList4"/>
    <dgm:cxn modelId="{9666D38A-71D6-4D05-939F-AC48832E8D01}" srcId="{76E1212C-391C-4F0E-80E6-38BE6BF21722}" destId="{55F67058-1E34-4E49-8639-87BCDD0CC7A4}" srcOrd="1" destOrd="0" parTransId="{4412CE4A-A6FC-4B71-A9CB-D970352CF169}" sibTransId="{6C226C82-58BB-42D9-9DED-ECBB25824D1E}"/>
    <dgm:cxn modelId="{3DF7501D-48A0-4984-88B9-0A9970A81225}" srcId="{E753061F-F0D6-4FE5-A70A-E9527602898E}" destId="{FCDE67C5-96D2-4A3B-86CB-7A201ED6DF47}" srcOrd="0" destOrd="0" parTransId="{E0B49390-0A29-49DD-ABBC-C85A14CE6525}" sibTransId="{4FD06786-1DA0-40B9-AF4C-2834309F0E89}"/>
    <dgm:cxn modelId="{A3FBCC6C-7C22-4413-A5FA-27D2DF0693A2}" type="presOf" srcId="{55F67058-1E34-4E49-8639-87BCDD0CC7A4}" destId="{D2E7B3EF-B834-4063-8633-CEAADFCBC06A}" srcOrd="0" destOrd="2" presId="urn:microsoft.com/office/officeart/2005/8/layout/vList4"/>
    <dgm:cxn modelId="{3342DDDE-7CB3-4D7A-A519-4A05E71838F0}" srcId="{8AC21B6B-2280-4C89-97EF-C6302CBBAA4F}" destId="{F0F4BA3E-5BFE-43E1-B4AE-1C942BDEAE46}" srcOrd="1" destOrd="0" parTransId="{59AAE1AD-BC22-403D-ADF3-FAC1ED6389D0}" sibTransId="{DE6A9004-D315-42D1-BBA7-A22D2EED2381}"/>
    <dgm:cxn modelId="{197F1ADD-D7C7-488C-AA4F-124B9E6BFB89}" type="presOf" srcId="{F0F4BA3E-5BFE-43E1-B4AE-1C942BDEAE46}" destId="{70E4DC36-4DDB-46D6-BAE6-AA9741694B82}" srcOrd="0" destOrd="2" presId="urn:microsoft.com/office/officeart/2005/8/layout/vList4"/>
    <dgm:cxn modelId="{06FD9CDB-D694-43F4-9734-DABC76FD05EF}" type="presOf" srcId="{F0F4BA3E-5BFE-43E1-B4AE-1C942BDEAE46}" destId="{6629902D-53FC-41C6-A2ED-7F50F39CE910}" srcOrd="1" destOrd="2" presId="urn:microsoft.com/office/officeart/2005/8/layout/vList4"/>
    <dgm:cxn modelId="{C0D077B1-9927-495A-89C2-AF33927F6EC4}" type="presOf" srcId="{8AC21B6B-2280-4C89-97EF-C6302CBBAA4F}" destId="{70E4DC36-4DDB-46D6-BAE6-AA9741694B82}" srcOrd="0" destOrd="0" presId="urn:microsoft.com/office/officeart/2005/8/layout/vList4"/>
    <dgm:cxn modelId="{89EDAA67-87A9-4537-B3EB-08ACC3E7972A}" type="presOf" srcId="{C382BF99-88AC-4CB8-B473-21CB9ECA9DA1}" destId="{D2E7B3EF-B834-4063-8633-CEAADFCBC06A}" srcOrd="0" destOrd="1" presId="urn:microsoft.com/office/officeart/2005/8/layout/vList4"/>
    <dgm:cxn modelId="{65F9AFB4-6347-49EB-87BB-1E8F3B2E9BE7}" type="presOf" srcId="{76E1212C-391C-4F0E-80E6-38BE6BF21722}" destId="{D2E7B3EF-B834-4063-8633-CEAADFCBC06A}" srcOrd="0" destOrd="0" presId="urn:microsoft.com/office/officeart/2005/8/layout/vList4"/>
    <dgm:cxn modelId="{F9F2F927-B7FE-4F63-9CDB-31AB5F2A531D}" type="presOf" srcId="{E3B8AFC0-9A0A-4B6E-8CC1-5FAEFF8F3E27}" destId="{6629902D-53FC-41C6-A2ED-7F50F39CE910}" srcOrd="1" destOrd="1" presId="urn:microsoft.com/office/officeart/2005/8/layout/vList4"/>
    <dgm:cxn modelId="{343C87F1-08C0-4733-8E16-33E6203B82F0}" srcId="{8AC21B6B-2280-4C89-97EF-C6302CBBAA4F}" destId="{E3B8AFC0-9A0A-4B6E-8CC1-5FAEFF8F3E27}" srcOrd="0" destOrd="0" parTransId="{1E2E4197-CE68-4CC2-A05E-8848BEDE037A}" sibTransId="{41A76A48-D95E-44E7-AE02-10CFD4688D71}"/>
    <dgm:cxn modelId="{9CB0A2E1-CC44-4201-874C-435488568079}" type="presOf" srcId="{E753061F-F0D6-4FE5-A70A-E9527602898E}" destId="{493B3906-2278-4F5D-975B-CBDC0745502C}" srcOrd="1" destOrd="0" presId="urn:microsoft.com/office/officeart/2005/8/layout/vList4"/>
    <dgm:cxn modelId="{D530C486-A476-4D19-BA89-D9ADA1D4E651}" srcId="{B81CC1DB-320D-400B-8220-52C6A31890B3}" destId="{8AC21B6B-2280-4C89-97EF-C6302CBBAA4F}" srcOrd="1" destOrd="0" parTransId="{D98ADCB2-433A-411A-8B73-48ED4CA23781}" sibTransId="{D31D5D58-B4A2-4562-B194-61DAA80FAC90}"/>
    <dgm:cxn modelId="{11023488-8AA1-41BA-A54F-89BEACA72B04}" type="presOf" srcId="{E753061F-F0D6-4FE5-A70A-E9527602898E}" destId="{F31205B7-FF9F-4CA0-8DA1-AC206A6D4C76}" srcOrd="0" destOrd="0" presId="urn:microsoft.com/office/officeart/2005/8/layout/vList4"/>
    <dgm:cxn modelId="{7388E565-D79A-40CF-A937-A4E43A6573EF}" type="presOf" srcId="{C382BF99-88AC-4CB8-B473-21CB9ECA9DA1}" destId="{4E1EA4CF-8849-479F-B520-C24B7D1A5C6E}" srcOrd="1" destOrd="1" presId="urn:microsoft.com/office/officeart/2005/8/layout/vList4"/>
    <dgm:cxn modelId="{C2D88C65-3EF8-4AAA-837B-8B533AF28F4D}" srcId="{76E1212C-391C-4F0E-80E6-38BE6BF21722}" destId="{C382BF99-88AC-4CB8-B473-21CB9ECA9DA1}" srcOrd="0" destOrd="0" parTransId="{324133C1-8BB1-468E-8F22-0E974362C24D}" sibTransId="{F6D5A879-FDAB-4C76-8BC4-94DA8B04E6C8}"/>
    <dgm:cxn modelId="{AF657257-9547-40C9-8A84-F156D998F3B6}" type="presOf" srcId="{FCDE67C5-96D2-4A3B-86CB-7A201ED6DF47}" destId="{F31205B7-FF9F-4CA0-8DA1-AC206A6D4C76}" srcOrd="0" destOrd="1" presId="urn:microsoft.com/office/officeart/2005/8/layout/vList4"/>
    <dgm:cxn modelId="{A6DA841E-EABF-422F-A516-CD26B2DF79C1}" type="presOf" srcId="{55F67058-1E34-4E49-8639-87BCDD0CC7A4}" destId="{4E1EA4CF-8849-479F-B520-C24B7D1A5C6E}" srcOrd="1" destOrd="2" presId="urn:microsoft.com/office/officeart/2005/8/layout/vList4"/>
    <dgm:cxn modelId="{31EF3CB2-B1E9-4A3F-85EE-A7CFF1928442}" srcId="{B81CC1DB-320D-400B-8220-52C6A31890B3}" destId="{E753061F-F0D6-4FE5-A70A-E9527602898E}" srcOrd="0" destOrd="0" parTransId="{72513054-A72C-4B35-97E7-0499360A2B14}" sibTransId="{ECB3D928-9259-48DC-8EFF-61EBBCCE210B}"/>
    <dgm:cxn modelId="{7C282943-28A8-4A29-A919-C716D871EF1D}" type="presOf" srcId="{C1A9AF43-7F96-4310-B8B8-265EDDDFB702}" destId="{493B3906-2278-4F5D-975B-CBDC0745502C}" srcOrd="1" destOrd="2" presId="urn:microsoft.com/office/officeart/2005/8/layout/vList4"/>
    <dgm:cxn modelId="{3F11C72D-A9D7-4AA5-ACB1-F3007D8C2295}" type="presOf" srcId="{B81CC1DB-320D-400B-8220-52C6A31890B3}" destId="{1EF356ED-5B84-4064-A998-2DC648B61AD6}" srcOrd="0" destOrd="0" presId="urn:microsoft.com/office/officeart/2005/8/layout/vList4"/>
    <dgm:cxn modelId="{20C7A691-394B-4158-93A3-867152172DA7}" srcId="{B81CC1DB-320D-400B-8220-52C6A31890B3}" destId="{76E1212C-391C-4F0E-80E6-38BE6BF21722}" srcOrd="2" destOrd="0" parTransId="{40A46974-860E-48AC-B0E3-E738507AEB96}" sibTransId="{8260543E-05DA-485D-8459-063AA0B31153}"/>
    <dgm:cxn modelId="{03C1B976-B279-421A-9E15-0273A426D1B6}" type="presOf" srcId="{76E1212C-391C-4F0E-80E6-38BE6BF21722}" destId="{4E1EA4CF-8849-479F-B520-C24B7D1A5C6E}" srcOrd="1" destOrd="0" presId="urn:microsoft.com/office/officeart/2005/8/layout/vList4"/>
    <dgm:cxn modelId="{9B86C3C1-471A-4537-8CA8-C8F8E426CAA2}" type="presParOf" srcId="{1EF356ED-5B84-4064-A998-2DC648B61AD6}" destId="{E9D391CA-C786-4A01-A705-3CFA888C6955}" srcOrd="0" destOrd="0" presId="urn:microsoft.com/office/officeart/2005/8/layout/vList4"/>
    <dgm:cxn modelId="{6AEF4E81-D41E-4711-B3AA-D61F3ECB6C35}" type="presParOf" srcId="{E9D391CA-C786-4A01-A705-3CFA888C6955}" destId="{F31205B7-FF9F-4CA0-8DA1-AC206A6D4C76}" srcOrd="0" destOrd="0" presId="urn:microsoft.com/office/officeart/2005/8/layout/vList4"/>
    <dgm:cxn modelId="{19238400-DEEA-4EE4-A726-298D54903DAB}" type="presParOf" srcId="{E9D391CA-C786-4A01-A705-3CFA888C6955}" destId="{637A932E-582B-4EBD-9426-0D185A71BF46}" srcOrd="1" destOrd="0" presId="urn:microsoft.com/office/officeart/2005/8/layout/vList4"/>
    <dgm:cxn modelId="{BC800E22-FFCB-4E86-83F1-E7430586A790}" type="presParOf" srcId="{E9D391CA-C786-4A01-A705-3CFA888C6955}" destId="{493B3906-2278-4F5D-975B-CBDC0745502C}" srcOrd="2" destOrd="0" presId="urn:microsoft.com/office/officeart/2005/8/layout/vList4"/>
    <dgm:cxn modelId="{CB6455B5-611B-40B7-A5D4-C2A79BFC53DE}" type="presParOf" srcId="{1EF356ED-5B84-4064-A998-2DC648B61AD6}" destId="{0CC77502-C8B0-4AF8-A651-2A86B032B9FF}" srcOrd="1" destOrd="0" presId="urn:microsoft.com/office/officeart/2005/8/layout/vList4"/>
    <dgm:cxn modelId="{C76E69CF-11B0-4A7E-B9CD-9CD66F8A14F3}" type="presParOf" srcId="{1EF356ED-5B84-4064-A998-2DC648B61AD6}" destId="{974F53CC-FBFF-45B8-A88C-123B4F7B79BC}" srcOrd="2" destOrd="0" presId="urn:microsoft.com/office/officeart/2005/8/layout/vList4"/>
    <dgm:cxn modelId="{2536FBAA-3358-4432-B95A-08B8F8CF612C}" type="presParOf" srcId="{974F53CC-FBFF-45B8-A88C-123B4F7B79BC}" destId="{70E4DC36-4DDB-46D6-BAE6-AA9741694B82}" srcOrd="0" destOrd="0" presId="urn:microsoft.com/office/officeart/2005/8/layout/vList4"/>
    <dgm:cxn modelId="{A4DC6A95-5EB2-4505-8F27-C4E4791ECA54}" type="presParOf" srcId="{974F53CC-FBFF-45B8-A88C-123B4F7B79BC}" destId="{B60E0747-2DC8-45AB-91DC-5801E476C610}" srcOrd="1" destOrd="0" presId="urn:microsoft.com/office/officeart/2005/8/layout/vList4"/>
    <dgm:cxn modelId="{D7250D31-307F-4C17-9734-5074E786BB4F}" type="presParOf" srcId="{974F53CC-FBFF-45B8-A88C-123B4F7B79BC}" destId="{6629902D-53FC-41C6-A2ED-7F50F39CE910}" srcOrd="2" destOrd="0" presId="urn:microsoft.com/office/officeart/2005/8/layout/vList4"/>
    <dgm:cxn modelId="{52E2E812-1BAE-4469-A428-F75F3C22E31A}" type="presParOf" srcId="{1EF356ED-5B84-4064-A998-2DC648B61AD6}" destId="{AC4746D1-25EE-47CA-8C4D-3CA5746C9FF8}" srcOrd="3" destOrd="0" presId="urn:microsoft.com/office/officeart/2005/8/layout/vList4"/>
    <dgm:cxn modelId="{899E831E-E197-4BDD-9575-B0A196AB5779}" type="presParOf" srcId="{1EF356ED-5B84-4064-A998-2DC648B61AD6}" destId="{2B271EA5-6CF6-434F-92DB-D342877D6777}" srcOrd="4" destOrd="0" presId="urn:microsoft.com/office/officeart/2005/8/layout/vList4"/>
    <dgm:cxn modelId="{B379C175-3515-4642-9B9C-168B65C4EC16}" type="presParOf" srcId="{2B271EA5-6CF6-434F-92DB-D342877D6777}" destId="{D2E7B3EF-B834-4063-8633-CEAADFCBC06A}" srcOrd="0" destOrd="0" presId="urn:microsoft.com/office/officeart/2005/8/layout/vList4"/>
    <dgm:cxn modelId="{74675251-AD28-4524-AB63-AE623A8078D9}" type="presParOf" srcId="{2B271EA5-6CF6-434F-92DB-D342877D6777}" destId="{DC84397D-5287-4D03-B6CF-2E92FA7C2F32}" srcOrd="1" destOrd="0" presId="urn:microsoft.com/office/officeart/2005/8/layout/vList4"/>
    <dgm:cxn modelId="{B344EA24-3161-4099-8B71-01F966E956BF}" type="presParOf" srcId="{2B271EA5-6CF6-434F-92DB-D342877D6777}" destId="{4E1EA4CF-8849-479F-B520-C24B7D1A5C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B11226-D60B-456E-ADDB-4327940C2FE0}" type="doc">
      <dgm:prSet loTypeId="urn:microsoft.com/office/officeart/2005/8/layout/radial4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251DA30-CA10-42B3-86DC-C4FDF28104DC}">
      <dgm:prSet phldrT="[Текст]"/>
      <dgm:spPr/>
      <dgm:t>
        <a:bodyPr/>
        <a:lstStyle/>
        <a:p>
          <a:r>
            <a:rPr lang="ru-RU" dirty="0" smtClean="0"/>
            <a:t>Детские работы</a:t>
          </a:r>
          <a:endParaRPr lang="ru-RU" dirty="0"/>
        </a:p>
      </dgm:t>
    </dgm:pt>
    <dgm:pt modelId="{F85ACF7E-9586-4D88-BAF9-AB2C56947EBD}" type="parTrans" cxnId="{CB769D4C-B5BD-4A2F-A902-3D2FEDFA53EA}">
      <dgm:prSet/>
      <dgm:spPr/>
      <dgm:t>
        <a:bodyPr/>
        <a:lstStyle/>
        <a:p>
          <a:endParaRPr lang="ru-RU"/>
        </a:p>
      </dgm:t>
    </dgm:pt>
    <dgm:pt modelId="{DD68E2F4-3B5C-4E92-94C8-8AC59973E49A}" type="sibTrans" cxnId="{CB769D4C-B5BD-4A2F-A902-3D2FEDFA53EA}">
      <dgm:prSet/>
      <dgm:spPr/>
      <dgm:t>
        <a:bodyPr/>
        <a:lstStyle/>
        <a:p>
          <a:endParaRPr lang="ru-RU"/>
        </a:p>
      </dgm:t>
    </dgm:pt>
    <dgm:pt modelId="{835011AE-3269-41B6-930F-39856B77AA6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Фильм-поздравление к Дню учителя</a:t>
          </a:r>
          <a:endParaRPr lang="ru-RU" dirty="0"/>
        </a:p>
      </dgm:t>
    </dgm:pt>
    <dgm:pt modelId="{1658B5F3-0A88-46F6-89CA-B9325C5D7A76}" type="parTrans" cxnId="{CFFA5127-BCC7-4FA8-962E-851CC4911887}">
      <dgm:prSet/>
      <dgm:spPr/>
      <dgm:t>
        <a:bodyPr/>
        <a:lstStyle/>
        <a:p>
          <a:endParaRPr lang="ru-RU"/>
        </a:p>
      </dgm:t>
    </dgm:pt>
    <dgm:pt modelId="{599B2BD9-8F88-4FC3-9F2C-0B96989B14F9}" type="sibTrans" cxnId="{CFFA5127-BCC7-4FA8-962E-851CC4911887}">
      <dgm:prSet/>
      <dgm:spPr/>
      <dgm:t>
        <a:bodyPr/>
        <a:lstStyle/>
        <a:p>
          <a:endParaRPr lang="ru-RU"/>
        </a:p>
      </dgm:t>
    </dgm:pt>
    <dgm:pt modelId="{BC9DDE83-C857-4230-8602-393F0286EA6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/>
            </a:rPr>
            <a:t>Фильм к Дню матери</a:t>
          </a:r>
          <a:endParaRPr lang="ru-RU" dirty="0"/>
        </a:p>
      </dgm:t>
    </dgm:pt>
    <dgm:pt modelId="{DBA7D1E6-9D42-41E5-9A2A-CF0378675153}" type="parTrans" cxnId="{BD45E6C1-1B80-4431-8D9E-C3FE5553C780}">
      <dgm:prSet/>
      <dgm:spPr/>
      <dgm:t>
        <a:bodyPr/>
        <a:lstStyle/>
        <a:p>
          <a:endParaRPr lang="ru-RU"/>
        </a:p>
      </dgm:t>
    </dgm:pt>
    <dgm:pt modelId="{BA24A6AD-7643-419A-908D-285E044C7E4D}" type="sibTrans" cxnId="{BD45E6C1-1B80-4431-8D9E-C3FE5553C780}">
      <dgm:prSet/>
      <dgm:spPr/>
      <dgm:t>
        <a:bodyPr/>
        <a:lstStyle/>
        <a:p>
          <a:endParaRPr lang="ru-RU"/>
        </a:p>
      </dgm:t>
    </dgm:pt>
    <dgm:pt modelId="{A77E733F-034B-4FF5-ACBD-2E1A5AACC26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/>
            </a:rPr>
            <a:t>Рисунки к разным конкурсам</a:t>
          </a:r>
          <a:endParaRPr lang="ru-RU" dirty="0"/>
        </a:p>
      </dgm:t>
    </dgm:pt>
    <dgm:pt modelId="{2D39725C-38AF-461C-BEF5-D596C3E4FDC9}" type="parTrans" cxnId="{94186C0A-4701-4180-A040-51125C3A4C99}">
      <dgm:prSet/>
      <dgm:spPr/>
      <dgm:t>
        <a:bodyPr/>
        <a:lstStyle/>
        <a:p>
          <a:endParaRPr lang="ru-RU"/>
        </a:p>
      </dgm:t>
    </dgm:pt>
    <dgm:pt modelId="{FBF0F472-2861-4DAC-8698-A1814B986975}" type="sibTrans" cxnId="{94186C0A-4701-4180-A040-51125C3A4C99}">
      <dgm:prSet/>
      <dgm:spPr/>
      <dgm:t>
        <a:bodyPr/>
        <a:lstStyle/>
        <a:p>
          <a:endParaRPr lang="ru-RU"/>
        </a:p>
      </dgm:t>
    </dgm:pt>
    <dgm:pt modelId="{9B1C4E34-60E4-457F-A02A-66D651883316}" type="pres">
      <dgm:prSet presAssocID="{96B11226-D60B-456E-ADDB-4327940C2F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DBC18-6942-4FF1-A026-5BF8304DD241}" type="pres">
      <dgm:prSet presAssocID="{1251DA30-CA10-42B3-86DC-C4FDF28104DC}" presName="centerShape" presStyleLbl="node0" presStyleIdx="0" presStyleCnt="1"/>
      <dgm:spPr/>
      <dgm:t>
        <a:bodyPr/>
        <a:lstStyle/>
        <a:p>
          <a:endParaRPr lang="ru-RU"/>
        </a:p>
      </dgm:t>
    </dgm:pt>
    <dgm:pt modelId="{4878F501-9295-46C5-8C8C-3DEBDEF4EAB9}" type="pres">
      <dgm:prSet presAssocID="{1658B5F3-0A88-46F6-89CA-B9325C5D7A7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2630A39-F74A-4231-9200-BD1B8E964296}" type="pres">
      <dgm:prSet presAssocID="{835011AE-3269-41B6-930F-39856B77AA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307A7-B5F5-49F4-B5A9-293A0EA36E8D}" type="pres">
      <dgm:prSet presAssocID="{DBA7D1E6-9D42-41E5-9A2A-CF037867515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392BF4E-BAF9-4673-B521-DA76C6BDC465}" type="pres">
      <dgm:prSet presAssocID="{BC9DDE83-C857-4230-8602-393F0286EA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E27F0-35AE-40C0-A137-967ABFA8E9E5}" type="pres">
      <dgm:prSet presAssocID="{2D39725C-38AF-461C-BEF5-D596C3E4FDC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8E2FAD-E156-497F-A154-B3A2990DF13F}" type="pres">
      <dgm:prSet presAssocID="{A77E733F-034B-4FF5-ACBD-2E1A5AACC2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A5127-BCC7-4FA8-962E-851CC4911887}" srcId="{1251DA30-CA10-42B3-86DC-C4FDF28104DC}" destId="{835011AE-3269-41B6-930F-39856B77AA67}" srcOrd="0" destOrd="0" parTransId="{1658B5F3-0A88-46F6-89CA-B9325C5D7A76}" sibTransId="{599B2BD9-8F88-4FC3-9F2C-0B96989B14F9}"/>
    <dgm:cxn modelId="{CB769D4C-B5BD-4A2F-A902-3D2FEDFA53EA}" srcId="{96B11226-D60B-456E-ADDB-4327940C2FE0}" destId="{1251DA30-CA10-42B3-86DC-C4FDF28104DC}" srcOrd="0" destOrd="0" parTransId="{F85ACF7E-9586-4D88-BAF9-AB2C56947EBD}" sibTransId="{DD68E2F4-3B5C-4E92-94C8-8AC59973E49A}"/>
    <dgm:cxn modelId="{BD45E6C1-1B80-4431-8D9E-C3FE5553C780}" srcId="{1251DA30-CA10-42B3-86DC-C4FDF28104DC}" destId="{BC9DDE83-C857-4230-8602-393F0286EA68}" srcOrd="1" destOrd="0" parTransId="{DBA7D1E6-9D42-41E5-9A2A-CF0378675153}" sibTransId="{BA24A6AD-7643-419A-908D-285E044C7E4D}"/>
    <dgm:cxn modelId="{9FA7FF1B-E3D1-47BB-9F66-56E31C0BE7AD}" type="presOf" srcId="{96B11226-D60B-456E-ADDB-4327940C2FE0}" destId="{9B1C4E34-60E4-457F-A02A-66D651883316}" srcOrd="0" destOrd="0" presId="urn:microsoft.com/office/officeart/2005/8/layout/radial4"/>
    <dgm:cxn modelId="{5F4A6DF9-42BA-4656-94EA-516BAF297CB8}" type="presOf" srcId="{1658B5F3-0A88-46F6-89CA-B9325C5D7A76}" destId="{4878F501-9295-46C5-8C8C-3DEBDEF4EAB9}" srcOrd="0" destOrd="0" presId="urn:microsoft.com/office/officeart/2005/8/layout/radial4"/>
    <dgm:cxn modelId="{665A3FD8-B2FA-42D8-AB77-B8D77391AE20}" type="presOf" srcId="{BC9DDE83-C857-4230-8602-393F0286EA68}" destId="{E392BF4E-BAF9-4673-B521-DA76C6BDC465}" srcOrd="0" destOrd="0" presId="urn:microsoft.com/office/officeart/2005/8/layout/radial4"/>
    <dgm:cxn modelId="{B88C604C-8953-47EE-86C0-B0A9A0625D1D}" type="presOf" srcId="{DBA7D1E6-9D42-41E5-9A2A-CF0378675153}" destId="{D23307A7-B5F5-49F4-B5A9-293A0EA36E8D}" srcOrd="0" destOrd="0" presId="urn:microsoft.com/office/officeart/2005/8/layout/radial4"/>
    <dgm:cxn modelId="{94186C0A-4701-4180-A040-51125C3A4C99}" srcId="{1251DA30-CA10-42B3-86DC-C4FDF28104DC}" destId="{A77E733F-034B-4FF5-ACBD-2E1A5AACC263}" srcOrd="2" destOrd="0" parTransId="{2D39725C-38AF-461C-BEF5-D596C3E4FDC9}" sibTransId="{FBF0F472-2861-4DAC-8698-A1814B986975}"/>
    <dgm:cxn modelId="{F209B550-A39A-4438-92D0-EA0A15874E40}" type="presOf" srcId="{835011AE-3269-41B6-930F-39856B77AA67}" destId="{42630A39-F74A-4231-9200-BD1B8E964296}" srcOrd="0" destOrd="0" presId="urn:microsoft.com/office/officeart/2005/8/layout/radial4"/>
    <dgm:cxn modelId="{A14B0206-C75D-47F1-8D3A-090E2D9E30FB}" type="presOf" srcId="{1251DA30-CA10-42B3-86DC-C4FDF28104DC}" destId="{1B5DBC18-6942-4FF1-A026-5BF8304DD241}" srcOrd="0" destOrd="0" presId="urn:microsoft.com/office/officeart/2005/8/layout/radial4"/>
    <dgm:cxn modelId="{57FFE41E-5FA1-428C-88D5-1C951227D79F}" type="presOf" srcId="{2D39725C-38AF-461C-BEF5-D596C3E4FDC9}" destId="{FF4E27F0-35AE-40C0-A137-967ABFA8E9E5}" srcOrd="0" destOrd="0" presId="urn:microsoft.com/office/officeart/2005/8/layout/radial4"/>
    <dgm:cxn modelId="{8D5652E8-46DF-47C5-B9ED-0F49483AC566}" type="presOf" srcId="{A77E733F-034B-4FF5-ACBD-2E1A5AACC263}" destId="{358E2FAD-E156-497F-A154-B3A2990DF13F}" srcOrd="0" destOrd="0" presId="urn:microsoft.com/office/officeart/2005/8/layout/radial4"/>
    <dgm:cxn modelId="{43EB09D7-9A6A-47E1-AE85-4CEE7E2D4E13}" type="presParOf" srcId="{9B1C4E34-60E4-457F-A02A-66D651883316}" destId="{1B5DBC18-6942-4FF1-A026-5BF8304DD241}" srcOrd="0" destOrd="0" presId="urn:microsoft.com/office/officeart/2005/8/layout/radial4"/>
    <dgm:cxn modelId="{B63CC2DA-D976-422C-A025-10C2D563C9B9}" type="presParOf" srcId="{9B1C4E34-60E4-457F-A02A-66D651883316}" destId="{4878F501-9295-46C5-8C8C-3DEBDEF4EAB9}" srcOrd="1" destOrd="0" presId="urn:microsoft.com/office/officeart/2005/8/layout/radial4"/>
    <dgm:cxn modelId="{58274D1E-7BC6-4952-9A91-0EA5614DDE43}" type="presParOf" srcId="{9B1C4E34-60E4-457F-A02A-66D651883316}" destId="{42630A39-F74A-4231-9200-BD1B8E964296}" srcOrd="2" destOrd="0" presId="urn:microsoft.com/office/officeart/2005/8/layout/radial4"/>
    <dgm:cxn modelId="{7DA091D9-BFEC-4BB2-8039-4D3FB1778AF0}" type="presParOf" srcId="{9B1C4E34-60E4-457F-A02A-66D651883316}" destId="{D23307A7-B5F5-49F4-B5A9-293A0EA36E8D}" srcOrd="3" destOrd="0" presId="urn:microsoft.com/office/officeart/2005/8/layout/radial4"/>
    <dgm:cxn modelId="{19CA5A42-5E61-44DE-9916-0B33B480C439}" type="presParOf" srcId="{9B1C4E34-60E4-457F-A02A-66D651883316}" destId="{E392BF4E-BAF9-4673-B521-DA76C6BDC465}" srcOrd="4" destOrd="0" presId="urn:microsoft.com/office/officeart/2005/8/layout/radial4"/>
    <dgm:cxn modelId="{D567FBD3-C54B-42D9-B7C8-CCF944CB4151}" type="presParOf" srcId="{9B1C4E34-60E4-457F-A02A-66D651883316}" destId="{FF4E27F0-35AE-40C0-A137-967ABFA8E9E5}" srcOrd="5" destOrd="0" presId="urn:microsoft.com/office/officeart/2005/8/layout/radial4"/>
    <dgm:cxn modelId="{E1BAA3BD-BA74-46BF-B12A-6628028E6DF1}" type="presParOf" srcId="{9B1C4E34-60E4-457F-A02A-66D651883316}" destId="{358E2FAD-E156-497F-A154-B3A2990DF13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80578E-25F4-4524-8A8C-2FCA35EF98EA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D7B1157-625C-4166-B850-8B47CB66A764}">
      <dgm:prSet phldrT="[Текст]" custT="1"/>
      <dgm:spPr/>
      <dgm:t>
        <a:bodyPr/>
        <a:lstStyle/>
        <a:p>
          <a:r>
            <a:rPr lang="ru-RU" sz="1400" dirty="0" smtClean="0"/>
            <a:t>Движения, звук, мультипликация надолго привлекает внимание детей</a:t>
          </a:r>
          <a:endParaRPr lang="ru-RU" sz="1400" dirty="0"/>
        </a:p>
      </dgm:t>
    </dgm:pt>
    <dgm:pt modelId="{48923149-C9F9-4DC6-AFE3-EEDC1FCD51DD}" type="parTrans" cxnId="{B6EACBD2-285F-4B64-81AF-380782091063}">
      <dgm:prSet/>
      <dgm:spPr/>
      <dgm:t>
        <a:bodyPr/>
        <a:lstStyle/>
        <a:p>
          <a:endParaRPr lang="ru-RU" dirty="0"/>
        </a:p>
      </dgm:t>
    </dgm:pt>
    <dgm:pt modelId="{495E70D5-45D1-4BF9-95F4-17A8B733D112}" type="sibTrans" cxnId="{B6EACBD2-285F-4B64-81AF-380782091063}">
      <dgm:prSet/>
      <dgm:spPr/>
      <dgm:t>
        <a:bodyPr/>
        <a:lstStyle/>
        <a:p>
          <a:endParaRPr lang="ru-RU"/>
        </a:p>
      </dgm:t>
    </dgm:pt>
    <dgm:pt modelId="{886E00AD-05C7-40DE-975E-D4CA65140C9D}">
      <dgm:prSet phldrT="[Текст]" custT="1"/>
      <dgm:spPr/>
      <dgm:t>
        <a:bodyPr/>
        <a:lstStyle/>
        <a:p>
          <a:r>
            <a:rPr lang="ru-RU" sz="1400" dirty="0" smtClean="0"/>
            <a:t>В процессе своей деятельности за компьютером ученик приобретает уверенность в себе, в том, что он многое может. </a:t>
          </a:r>
          <a:endParaRPr lang="ru-RU" sz="1400" dirty="0"/>
        </a:p>
      </dgm:t>
    </dgm:pt>
    <dgm:pt modelId="{863B8B22-4473-426C-855D-B39467733200}" type="parTrans" cxnId="{8680D781-CA61-4620-90F8-C94296E7F453}">
      <dgm:prSet/>
      <dgm:spPr/>
      <dgm:t>
        <a:bodyPr/>
        <a:lstStyle/>
        <a:p>
          <a:endParaRPr lang="ru-RU"/>
        </a:p>
      </dgm:t>
    </dgm:pt>
    <dgm:pt modelId="{5CE3B2A0-9887-41B6-83B6-A2ABC2B6FB59}" type="sibTrans" cxnId="{8680D781-CA61-4620-90F8-C94296E7F453}">
      <dgm:prSet/>
      <dgm:spPr/>
      <dgm:t>
        <a:bodyPr/>
        <a:lstStyle/>
        <a:p>
          <a:endParaRPr lang="ru-RU"/>
        </a:p>
      </dgm:t>
    </dgm:pt>
    <dgm:pt modelId="{996F30E3-F6C7-42A7-9706-44479C424992}">
      <dgm:prSet phldrT="[Текст]" custT="1"/>
      <dgm:spPr/>
      <dgm:t>
        <a:bodyPr/>
        <a:lstStyle/>
        <a:p>
          <a:r>
            <a:rPr lang="ru-RU" sz="1400" dirty="0" smtClean="0"/>
            <a:t>Высокая динамика урока способствует эффективному усвоению материала, развитию памяти, воображения, творчества детей.</a:t>
          </a:r>
          <a:endParaRPr lang="ru-RU" sz="1400" dirty="0"/>
        </a:p>
      </dgm:t>
    </dgm:pt>
    <dgm:pt modelId="{DA98D92D-0E57-44ED-908A-09517F88C29C}" type="parTrans" cxnId="{DDAF590C-1B99-42A3-A50F-BD0AF3F71D0F}">
      <dgm:prSet/>
      <dgm:spPr/>
      <dgm:t>
        <a:bodyPr/>
        <a:lstStyle/>
        <a:p>
          <a:endParaRPr lang="ru-RU"/>
        </a:p>
      </dgm:t>
    </dgm:pt>
    <dgm:pt modelId="{0F08536E-854C-4E04-9ED9-0DC28BB9C37C}" type="sibTrans" cxnId="{DDAF590C-1B99-42A3-A50F-BD0AF3F71D0F}">
      <dgm:prSet/>
      <dgm:spPr/>
      <dgm:t>
        <a:bodyPr/>
        <a:lstStyle/>
        <a:p>
          <a:endParaRPr lang="ru-RU"/>
        </a:p>
      </dgm:t>
    </dgm:pt>
    <dgm:pt modelId="{538029EC-5161-4951-8652-450C2DA9763B}">
      <dgm:prSet phldrT="[Текст]" custT="1"/>
      <dgm:spPr/>
      <dgm:t>
        <a:bodyPr/>
        <a:lstStyle/>
        <a:p>
          <a:r>
            <a:rPr lang="ru-RU" sz="1400" dirty="0" smtClean="0"/>
            <a:t>Обеспечивает наглядность</a:t>
          </a:r>
          <a:endParaRPr lang="ru-RU" sz="1400" dirty="0"/>
        </a:p>
      </dgm:t>
    </dgm:pt>
    <dgm:pt modelId="{DDABA33B-E2F9-4414-917C-8F43BE23666D}" type="parTrans" cxnId="{FFB77518-947A-4EA0-B660-3FBF873531D5}">
      <dgm:prSet/>
      <dgm:spPr/>
      <dgm:t>
        <a:bodyPr/>
        <a:lstStyle/>
        <a:p>
          <a:endParaRPr lang="ru-RU" dirty="0"/>
        </a:p>
      </dgm:t>
    </dgm:pt>
    <dgm:pt modelId="{01E0A971-051B-42F9-99D7-88A52D24B4B4}" type="sibTrans" cxnId="{FFB77518-947A-4EA0-B660-3FBF873531D5}">
      <dgm:prSet/>
      <dgm:spPr/>
      <dgm:t>
        <a:bodyPr/>
        <a:lstStyle/>
        <a:p>
          <a:endParaRPr lang="ru-RU"/>
        </a:p>
      </dgm:t>
    </dgm:pt>
    <dgm:pt modelId="{DACD06FE-747D-48BC-90C1-0EB5FAE72EC3}">
      <dgm:prSet phldrT="[Текст]" custT="1"/>
      <dgm:spPr/>
      <dgm:t>
        <a:bodyPr/>
        <a:lstStyle/>
        <a:p>
          <a:r>
            <a:rPr lang="ru-RU" sz="1400" dirty="0" smtClean="0"/>
            <a:t>Несёт в себе образный тип информации.</a:t>
          </a:r>
          <a:endParaRPr lang="ru-RU" sz="1400" dirty="0"/>
        </a:p>
      </dgm:t>
    </dgm:pt>
    <dgm:pt modelId="{23DC8BFF-73D8-4292-8962-E553E04CCDC0}" type="parTrans" cxnId="{A0493216-9449-4CF5-A30B-297B16349197}">
      <dgm:prSet/>
      <dgm:spPr/>
      <dgm:t>
        <a:bodyPr/>
        <a:lstStyle/>
        <a:p>
          <a:endParaRPr lang="ru-RU"/>
        </a:p>
      </dgm:t>
    </dgm:pt>
    <dgm:pt modelId="{AD86E2EF-56BB-4397-A77A-0C1D2CC0EADD}" type="sibTrans" cxnId="{A0493216-9449-4CF5-A30B-297B16349197}">
      <dgm:prSet/>
      <dgm:spPr/>
      <dgm:t>
        <a:bodyPr/>
        <a:lstStyle/>
        <a:p>
          <a:endParaRPr lang="ru-RU"/>
        </a:p>
      </dgm:t>
    </dgm:pt>
    <dgm:pt modelId="{54415A50-C611-43DA-9104-A7742855DA56}">
      <dgm:prSet phldrT="[Текст]" custT="1"/>
      <dgm:spPr/>
      <dgm:t>
        <a:bodyPr/>
        <a:lstStyle/>
        <a:p>
          <a:r>
            <a:rPr lang="ru-RU" sz="1400" dirty="0" smtClean="0"/>
            <a:t>Поощрение самим компьютером - стимул познавательной активности детей</a:t>
          </a:r>
          <a:endParaRPr lang="ru-RU" sz="1400" dirty="0"/>
        </a:p>
      </dgm:t>
    </dgm:pt>
    <dgm:pt modelId="{F7F3C693-551F-4F6B-8FCA-7B085BA9B02A}" type="parTrans" cxnId="{A36BDAAA-5007-458E-A622-672BAD3AFB3C}">
      <dgm:prSet/>
      <dgm:spPr/>
      <dgm:t>
        <a:bodyPr/>
        <a:lstStyle/>
        <a:p>
          <a:endParaRPr lang="ru-RU" dirty="0"/>
        </a:p>
      </dgm:t>
    </dgm:pt>
    <dgm:pt modelId="{237B20D8-ED47-41BB-BF33-A4B7B4D396D0}" type="sibTrans" cxnId="{A36BDAAA-5007-458E-A622-672BAD3AFB3C}">
      <dgm:prSet/>
      <dgm:spPr/>
      <dgm:t>
        <a:bodyPr/>
        <a:lstStyle/>
        <a:p>
          <a:endParaRPr lang="ru-RU"/>
        </a:p>
      </dgm:t>
    </dgm:pt>
    <dgm:pt modelId="{F7584F70-7AA8-4A70-B393-B47EB9A2EF47}">
      <dgm:prSet phldrT="[Текст]"/>
      <dgm:spPr/>
      <dgm:t>
        <a:bodyPr/>
        <a:lstStyle/>
        <a:p>
          <a:r>
            <a:rPr lang="ru-RU" dirty="0" smtClean="0"/>
            <a:t>Ребёнок сам регулирует темп и количество решаемых игровых обучающих задач.</a:t>
          </a:r>
          <a:endParaRPr lang="ru-RU" dirty="0"/>
        </a:p>
      </dgm:t>
    </dgm:pt>
    <dgm:pt modelId="{AEEF8E83-E1C2-4212-9705-1C1DA8484476}" type="parTrans" cxnId="{CC0E26D1-2F0D-4915-9A6B-D467F0A141F3}">
      <dgm:prSet/>
      <dgm:spPr/>
      <dgm:t>
        <a:bodyPr/>
        <a:lstStyle/>
        <a:p>
          <a:endParaRPr lang="ru-RU"/>
        </a:p>
      </dgm:t>
    </dgm:pt>
    <dgm:pt modelId="{9A371424-9B0B-4597-A116-FE2C3E91A5EE}" type="sibTrans" cxnId="{CC0E26D1-2F0D-4915-9A6B-D467F0A141F3}">
      <dgm:prSet/>
      <dgm:spPr/>
      <dgm:t>
        <a:bodyPr/>
        <a:lstStyle/>
        <a:p>
          <a:endParaRPr lang="ru-RU"/>
        </a:p>
      </dgm:t>
    </dgm:pt>
    <dgm:pt modelId="{F5B0D425-0C3E-4280-A947-AAD8350D510B}">
      <dgm:prSet phldrT="[Текст]"/>
      <dgm:spPr/>
      <dgm:t>
        <a:bodyPr/>
        <a:lstStyle/>
        <a:p>
          <a:r>
            <a:rPr lang="ru-RU" dirty="0" smtClean="0"/>
            <a:t>Компьютер очень "терпелив", никогда не ругает ребёнка за ошибки, а ждёт, пока он сам исправит их.</a:t>
          </a:r>
          <a:endParaRPr lang="ru-RU" dirty="0"/>
        </a:p>
      </dgm:t>
    </dgm:pt>
    <dgm:pt modelId="{D5C74B72-E17E-44BB-904E-2F7E50A1176B}" type="parTrans" cxnId="{370AE7A1-2B3E-4554-B292-CE0FBA17BCE5}">
      <dgm:prSet/>
      <dgm:spPr/>
      <dgm:t>
        <a:bodyPr/>
        <a:lstStyle/>
        <a:p>
          <a:endParaRPr lang="ru-RU"/>
        </a:p>
      </dgm:t>
    </dgm:pt>
    <dgm:pt modelId="{752EB516-17AB-4BF0-BBE0-4AEAAFCC196B}" type="sibTrans" cxnId="{370AE7A1-2B3E-4554-B292-CE0FBA17BCE5}">
      <dgm:prSet/>
      <dgm:spPr/>
      <dgm:t>
        <a:bodyPr/>
        <a:lstStyle/>
        <a:p>
          <a:endParaRPr lang="ru-RU"/>
        </a:p>
      </dgm:t>
    </dgm:pt>
    <dgm:pt modelId="{01D6CCA8-CFC8-42BF-87B2-6747F6D39730}">
      <dgm:prSet phldrT="[Текст]" custT="1"/>
      <dgm:spPr/>
      <dgm:t>
        <a:bodyPr/>
        <a:lstStyle/>
        <a:p>
          <a:r>
            <a:rPr lang="ru-RU" sz="1400" dirty="0" smtClean="0"/>
            <a:t>Можно смоделировать такие жизненные ситуации, которые нельзя или сложно показать и увидеть в повседневной жизни.</a:t>
          </a:r>
          <a:endParaRPr lang="ru-RU" sz="1400" dirty="0"/>
        </a:p>
      </dgm:t>
    </dgm:pt>
    <dgm:pt modelId="{1D69FA78-7934-4F5D-9395-79B8344CCABF}" type="sibTrans" cxnId="{47C5345F-8C5C-452C-A29F-D57B038B170D}">
      <dgm:prSet/>
      <dgm:spPr/>
      <dgm:t>
        <a:bodyPr/>
        <a:lstStyle/>
        <a:p>
          <a:endParaRPr lang="ru-RU"/>
        </a:p>
      </dgm:t>
    </dgm:pt>
    <dgm:pt modelId="{56A5E5E6-8DEE-4728-8305-B5096F6967B9}" type="parTrans" cxnId="{47C5345F-8C5C-452C-A29F-D57B038B170D}">
      <dgm:prSet/>
      <dgm:spPr/>
      <dgm:t>
        <a:bodyPr/>
        <a:lstStyle/>
        <a:p>
          <a:endParaRPr lang="ru-RU"/>
        </a:p>
      </dgm:t>
    </dgm:pt>
    <dgm:pt modelId="{FFA95A9F-7FEC-4988-9F18-24891CA81F27}" type="pres">
      <dgm:prSet presAssocID="{AD80578E-25F4-4524-8A8C-2FCA35EF98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73121-F1CD-4370-A2F4-DDD80B4F376D}" type="pres">
      <dgm:prSet presAssocID="{AD80578E-25F4-4524-8A8C-2FCA35EF98EA}" presName="cycle" presStyleCnt="0"/>
      <dgm:spPr/>
    </dgm:pt>
    <dgm:pt modelId="{14D62B79-49D7-4652-B98C-ED23DD32B4E2}" type="pres">
      <dgm:prSet presAssocID="{AD80578E-25F4-4524-8A8C-2FCA35EF98EA}" presName="centerShape" presStyleCnt="0"/>
      <dgm:spPr/>
    </dgm:pt>
    <dgm:pt modelId="{76E365D2-E933-45AB-9AA4-32BFD2896C96}" type="pres">
      <dgm:prSet presAssocID="{AD80578E-25F4-4524-8A8C-2FCA35EF98EA}" presName="connSite" presStyleLbl="node1" presStyleIdx="0" presStyleCnt="4"/>
      <dgm:spPr/>
    </dgm:pt>
    <dgm:pt modelId="{9376C67C-3E78-4474-8A2C-9F202BC4BA6E}" type="pres">
      <dgm:prSet presAssocID="{AD80578E-25F4-4524-8A8C-2FCA35EF98EA}" presName="visible" presStyleLbl="node1" presStyleIdx="0" presStyleCnt="4" custScaleX="87671" custScaleY="91505" custLinFactNeighborX="2297" custLinFactNeighborY="11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F5F023-9EF4-45CD-8961-30E806E0AE1F}" type="pres">
      <dgm:prSet presAssocID="{48923149-C9F9-4DC6-AFE3-EEDC1FCD51D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E8BCF873-70B2-4D61-B37C-0840DEB48230}" type="pres">
      <dgm:prSet presAssocID="{AD7B1157-625C-4166-B850-8B47CB66A764}" presName="node" presStyleCnt="0"/>
      <dgm:spPr/>
    </dgm:pt>
    <dgm:pt modelId="{D4DEFA6C-D414-4706-B7ED-E0ACFDF3E924}" type="pres">
      <dgm:prSet presAssocID="{AD7B1157-625C-4166-B850-8B47CB66A764}" presName="parentNode" presStyleLbl="node1" presStyleIdx="1" presStyleCnt="4" custScaleX="113491" custLinFactNeighborX="-247" custLinFactNeighborY="11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1E3D2-7A37-41A1-9A08-7D8BA6702AFA}" type="pres">
      <dgm:prSet presAssocID="{AD7B1157-625C-4166-B850-8B47CB66A76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F673-0910-46D1-96B0-587AFBD7AC30}" type="pres">
      <dgm:prSet presAssocID="{DDABA33B-E2F9-4414-917C-8F43BE23666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F8EFB03-6E6A-4EE8-8C83-2BCA165155A5}" type="pres">
      <dgm:prSet presAssocID="{538029EC-5161-4951-8652-450C2DA9763B}" presName="node" presStyleCnt="0"/>
      <dgm:spPr/>
    </dgm:pt>
    <dgm:pt modelId="{55E40A16-B800-452D-B1BE-E69051946CBD}" type="pres">
      <dgm:prSet presAssocID="{538029EC-5161-4951-8652-450C2DA9763B}" presName="parentNode" presStyleLbl="node1" presStyleIdx="2" presStyleCnt="4" custLinFactNeighborX="778" custLinFactNeighborY="9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EC2B6-C233-48A7-ACE2-69D96B391E21}" type="pres">
      <dgm:prSet presAssocID="{538029EC-5161-4951-8652-450C2DA9763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3AC04-11DB-4285-86CB-1E18AFBEEF57}" type="pres">
      <dgm:prSet presAssocID="{F7F3C693-551F-4F6B-8FCA-7B085BA9B02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B5AEE74-9B4A-47F1-BF56-049A94BB46FE}" type="pres">
      <dgm:prSet presAssocID="{54415A50-C611-43DA-9104-A7742855DA56}" presName="node" presStyleCnt="0"/>
      <dgm:spPr/>
    </dgm:pt>
    <dgm:pt modelId="{5B97B20C-B21F-46B8-B240-80ADB05C1462}" type="pres">
      <dgm:prSet presAssocID="{54415A50-C611-43DA-9104-A7742855DA56}" presName="parentNode" presStyleLbl="node1" presStyleIdx="3" presStyleCnt="4" custScaleX="109197" custLinFactNeighborX="-460" custLinFactNeighborY="9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2C99E-466C-458C-9351-E8019C4667BE}" type="pres">
      <dgm:prSet presAssocID="{54415A50-C611-43DA-9104-A7742855DA5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0D781-CA61-4620-90F8-C94296E7F453}" srcId="{AD7B1157-625C-4166-B850-8B47CB66A764}" destId="{886E00AD-05C7-40DE-975E-D4CA65140C9D}" srcOrd="0" destOrd="0" parTransId="{863B8B22-4473-426C-855D-B39467733200}" sibTransId="{5CE3B2A0-9887-41B6-83B6-A2ABC2B6FB59}"/>
    <dgm:cxn modelId="{47E4DCE6-79F0-4A82-A7C4-56972316AD66}" type="presOf" srcId="{538029EC-5161-4951-8652-450C2DA9763B}" destId="{55E40A16-B800-452D-B1BE-E69051946CBD}" srcOrd="0" destOrd="0" presId="urn:microsoft.com/office/officeart/2005/8/layout/radial2"/>
    <dgm:cxn modelId="{F00BBD66-661D-447F-8671-5BD33350E50A}" type="presOf" srcId="{F7584F70-7AA8-4A70-B393-B47EB9A2EF47}" destId="{8622C99E-466C-458C-9351-E8019C4667BE}" srcOrd="0" destOrd="0" presId="urn:microsoft.com/office/officeart/2005/8/layout/radial2"/>
    <dgm:cxn modelId="{DDAF590C-1B99-42A3-A50F-BD0AF3F71D0F}" srcId="{AD7B1157-625C-4166-B850-8B47CB66A764}" destId="{996F30E3-F6C7-42A7-9706-44479C424992}" srcOrd="1" destOrd="0" parTransId="{DA98D92D-0E57-44ED-908A-09517F88C29C}" sibTransId="{0F08536E-854C-4E04-9ED9-0DC28BB9C37C}"/>
    <dgm:cxn modelId="{CC0E26D1-2F0D-4915-9A6B-D467F0A141F3}" srcId="{54415A50-C611-43DA-9104-A7742855DA56}" destId="{F7584F70-7AA8-4A70-B393-B47EB9A2EF47}" srcOrd="0" destOrd="0" parTransId="{AEEF8E83-E1C2-4212-9705-1C1DA8484476}" sibTransId="{9A371424-9B0B-4597-A116-FE2C3E91A5EE}"/>
    <dgm:cxn modelId="{370AE7A1-2B3E-4554-B292-CE0FBA17BCE5}" srcId="{54415A50-C611-43DA-9104-A7742855DA56}" destId="{F5B0D425-0C3E-4280-A947-AAD8350D510B}" srcOrd="1" destOrd="0" parTransId="{D5C74B72-E17E-44BB-904E-2F7E50A1176B}" sibTransId="{752EB516-17AB-4BF0-BBE0-4AEAAFCC196B}"/>
    <dgm:cxn modelId="{47C5345F-8C5C-452C-A29F-D57B038B170D}" srcId="{538029EC-5161-4951-8652-450C2DA9763B}" destId="{01D6CCA8-CFC8-42BF-87B2-6747F6D39730}" srcOrd="1" destOrd="0" parTransId="{56A5E5E6-8DEE-4728-8305-B5096F6967B9}" sibTransId="{1D69FA78-7934-4F5D-9395-79B8344CCABF}"/>
    <dgm:cxn modelId="{A0493216-9449-4CF5-A30B-297B16349197}" srcId="{538029EC-5161-4951-8652-450C2DA9763B}" destId="{DACD06FE-747D-48BC-90C1-0EB5FAE72EC3}" srcOrd="0" destOrd="0" parTransId="{23DC8BFF-73D8-4292-8962-E553E04CCDC0}" sibTransId="{AD86E2EF-56BB-4397-A77A-0C1D2CC0EADD}"/>
    <dgm:cxn modelId="{0E648BCE-A33D-4290-B5E1-5005F245A280}" type="presOf" srcId="{54415A50-C611-43DA-9104-A7742855DA56}" destId="{5B97B20C-B21F-46B8-B240-80ADB05C1462}" srcOrd="0" destOrd="0" presId="urn:microsoft.com/office/officeart/2005/8/layout/radial2"/>
    <dgm:cxn modelId="{407FDE8F-D165-451F-B357-6000A9C09B11}" type="presOf" srcId="{48923149-C9F9-4DC6-AFE3-EEDC1FCD51DD}" destId="{38F5F023-9EF4-45CD-8961-30E806E0AE1F}" srcOrd="0" destOrd="0" presId="urn:microsoft.com/office/officeart/2005/8/layout/radial2"/>
    <dgm:cxn modelId="{B6EACBD2-285F-4B64-81AF-380782091063}" srcId="{AD80578E-25F4-4524-8A8C-2FCA35EF98EA}" destId="{AD7B1157-625C-4166-B850-8B47CB66A764}" srcOrd="0" destOrd="0" parTransId="{48923149-C9F9-4DC6-AFE3-EEDC1FCD51DD}" sibTransId="{495E70D5-45D1-4BF9-95F4-17A8B733D112}"/>
    <dgm:cxn modelId="{259C1281-3A52-406B-9385-F0EC683893EB}" type="presOf" srcId="{AD7B1157-625C-4166-B850-8B47CB66A764}" destId="{D4DEFA6C-D414-4706-B7ED-E0ACFDF3E924}" srcOrd="0" destOrd="0" presId="urn:microsoft.com/office/officeart/2005/8/layout/radial2"/>
    <dgm:cxn modelId="{62FE7F20-F906-4672-85C4-D346FC50EEBE}" type="presOf" srcId="{996F30E3-F6C7-42A7-9706-44479C424992}" destId="{E811E3D2-7A37-41A1-9A08-7D8BA6702AFA}" srcOrd="0" destOrd="1" presId="urn:microsoft.com/office/officeart/2005/8/layout/radial2"/>
    <dgm:cxn modelId="{4E2348AE-5A33-408A-B565-BEA7E23CC3E8}" type="presOf" srcId="{AD80578E-25F4-4524-8A8C-2FCA35EF98EA}" destId="{FFA95A9F-7FEC-4988-9F18-24891CA81F27}" srcOrd="0" destOrd="0" presId="urn:microsoft.com/office/officeart/2005/8/layout/radial2"/>
    <dgm:cxn modelId="{06B0B38A-975B-4510-8309-A20774989C42}" type="presOf" srcId="{886E00AD-05C7-40DE-975E-D4CA65140C9D}" destId="{E811E3D2-7A37-41A1-9A08-7D8BA6702AFA}" srcOrd="0" destOrd="0" presId="urn:microsoft.com/office/officeart/2005/8/layout/radial2"/>
    <dgm:cxn modelId="{0926D753-C340-42F7-857B-DFB6A82CE533}" type="presOf" srcId="{F5B0D425-0C3E-4280-A947-AAD8350D510B}" destId="{8622C99E-466C-458C-9351-E8019C4667BE}" srcOrd="0" destOrd="1" presId="urn:microsoft.com/office/officeart/2005/8/layout/radial2"/>
    <dgm:cxn modelId="{2ABBCC11-F327-4640-BE2C-B42F46564C89}" type="presOf" srcId="{DDABA33B-E2F9-4414-917C-8F43BE23666D}" destId="{BA6FF673-0910-46D1-96B0-587AFBD7AC30}" srcOrd="0" destOrd="0" presId="urn:microsoft.com/office/officeart/2005/8/layout/radial2"/>
    <dgm:cxn modelId="{1BA85664-3617-40C3-9D90-DBE3982C0DCE}" type="presOf" srcId="{01D6CCA8-CFC8-42BF-87B2-6747F6D39730}" destId="{F3DEC2B6-C233-48A7-ACE2-69D96B391E21}" srcOrd="0" destOrd="1" presId="urn:microsoft.com/office/officeart/2005/8/layout/radial2"/>
    <dgm:cxn modelId="{244FB881-00F6-435D-AA56-D5F5C2C393F2}" type="presOf" srcId="{F7F3C693-551F-4F6B-8FCA-7B085BA9B02A}" destId="{45B3AC04-11DB-4285-86CB-1E18AFBEEF57}" srcOrd="0" destOrd="0" presId="urn:microsoft.com/office/officeart/2005/8/layout/radial2"/>
    <dgm:cxn modelId="{A36BDAAA-5007-458E-A622-672BAD3AFB3C}" srcId="{AD80578E-25F4-4524-8A8C-2FCA35EF98EA}" destId="{54415A50-C611-43DA-9104-A7742855DA56}" srcOrd="2" destOrd="0" parTransId="{F7F3C693-551F-4F6B-8FCA-7B085BA9B02A}" sibTransId="{237B20D8-ED47-41BB-BF33-A4B7B4D396D0}"/>
    <dgm:cxn modelId="{71C7CC1D-5568-43A9-86E3-A95CCBAE5808}" type="presOf" srcId="{DACD06FE-747D-48BC-90C1-0EB5FAE72EC3}" destId="{F3DEC2B6-C233-48A7-ACE2-69D96B391E21}" srcOrd="0" destOrd="0" presId="urn:microsoft.com/office/officeart/2005/8/layout/radial2"/>
    <dgm:cxn modelId="{FFB77518-947A-4EA0-B660-3FBF873531D5}" srcId="{AD80578E-25F4-4524-8A8C-2FCA35EF98EA}" destId="{538029EC-5161-4951-8652-450C2DA9763B}" srcOrd="1" destOrd="0" parTransId="{DDABA33B-E2F9-4414-917C-8F43BE23666D}" sibTransId="{01E0A971-051B-42F9-99D7-88A52D24B4B4}"/>
    <dgm:cxn modelId="{534651FF-2119-423D-ABAA-19FC5F9210C6}" type="presParOf" srcId="{FFA95A9F-7FEC-4988-9F18-24891CA81F27}" destId="{A0D73121-F1CD-4370-A2F4-DDD80B4F376D}" srcOrd="0" destOrd="0" presId="urn:microsoft.com/office/officeart/2005/8/layout/radial2"/>
    <dgm:cxn modelId="{AC1CBE34-A54B-44B1-9C1D-DA9F8C875E81}" type="presParOf" srcId="{A0D73121-F1CD-4370-A2F4-DDD80B4F376D}" destId="{14D62B79-49D7-4652-B98C-ED23DD32B4E2}" srcOrd="0" destOrd="0" presId="urn:microsoft.com/office/officeart/2005/8/layout/radial2"/>
    <dgm:cxn modelId="{4531AA35-2A13-4029-8244-35F0AC90359C}" type="presParOf" srcId="{14D62B79-49D7-4652-B98C-ED23DD32B4E2}" destId="{76E365D2-E933-45AB-9AA4-32BFD2896C96}" srcOrd="0" destOrd="0" presId="urn:microsoft.com/office/officeart/2005/8/layout/radial2"/>
    <dgm:cxn modelId="{C13CD193-A8C9-4DA5-9695-FDA999B27C95}" type="presParOf" srcId="{14D62B79-49D7-4652-B98C-ED23DD32B4E2}" destId="{9376C67C-3E78-4474-8A2C-9F202BC4BA6E}" srcOrd="1" destOrd="0" presId="urn:microsoft.com/office/officeart/2005/8/layout/radial2"/>
    <dgm:cxn modelId="{57EAF7A2-B420-480B-80D3-955FA0B3AC11}" type="presParOf" srcId="{A0D73121-F1CD-4370-A2F4-DDD80B4F376D}" destId="{38F5F023-9EF4-45CD-8961-30E806E0AE1F}" srcOrd="1" destOrd="0" presId="urn:microsoft.com/office/officeart/2005/8/layout/radial2"/>
    <dgm:cxn modelId="{46872184-FC49-498B-8C3F-0C614D0054EF}" type="presParOf" srcId="{A0D73121-F1CD-4370-A2F4-DDD80B4F376D}" destId="{E8BCF873-70B2-4D61-B37C-0840DEB48230}" srcOrd="2" destOrd="0" presId="urn:microsoft.com/office/officeart/2005/8/layout/radial2"/>
    <dgm:cxn modelId="{C798DF3A-0055-4A55-AD6D-81124B526F93}" type="presParOf" srcId="{E8BCF873-70B2-4D61-B37C-0840DEB48230}" destId="{D4DEFA6C-D414-4706-B7ED-E0ACFDF3E924}" srcOrd="0" destOrd="0" presId="urn:microsoft.com/office/officeart/2005/8/layout/radial2"/>
    <dgm:cxn modelId="{D750C3BF-967E-4B6B-A6E0-53459A66B37B}" type="presParOf" srcId="{E8BCF873-70B2-4D61-B37C-0840DEB48230}" destId="{E811E3D2-7A37-41A1-9A08-7D8BA6702AFA}" srcOrd="1" destOrd="0" presId="urn:microsoft.com/office/officeart/2005/8/layout/radial2"/>
    <dgm:cxn modelId="{A66C3BCE-38ED-48F5-8963-1A33813ABA67}" type="presParOf" srcId="{A0D73121-F1CD-4370-A2F4-DDD80B4F376D}" destId="{BA6FF673-0910-46D1-96B0-587AFBD7AC30}" srcOrd="3" destOrd="0" presId="urn:microsoft.com/office/officeart/2005/8/layout/radial2"/>
    <dgm:cxn modelId="{134F727A-C33D-41DD-9A41-E9465C61822F}" type="presParOf" srcId="{A0D73121-F1CD-4370-A2F4-DDD80B4F376D}" destId="{1F8EFB03-6E6A-4EE8-8C83-2BCA165155A5}" srcOrd="4" destOrd="0" presId="urn:microsoft.com/office/officeart/2005/8/layout/radial2"/>
    <dgm:cxn modelId="{CADFE59E-D35A-4C04-836D-E11876B59633}" type="presParOf" srcId="{1F8EFB03-6E6A-4EE8-8C83-2BCA165155A5}" destId="{55E40A16-B800-452D-B1BE-E69051946CBD}" srcOrd="0" destOrd="0" presId="urn:microsoft.com/office/officeart/2005/8/layout/radial2"/>
    <dgm:cxn modelId="{F4C5BAA1-CFB9-4849-9647-6C82F041BD33}" type="presParOf" srcId="{1F8EFB03-6E6A-4EE8-8C83-2BCA165155A5}" destId="{F3DEC2B6-C233-48A7-ACE2-69D96B391E21}" srcOrd="1" destOrd="0" presId="urn:microsoft.com/office/officeart/2005/8/layout/radial2"/>
    <dgm:cxn modelId="{1DD23F51-7DB1-4E8D-9D54-66D7B697517D}" type="presParOf" srcId="{A0D73121-F1CD-4370-A2F4-DDD80B4F376D}" destId="{45B3AC04-11DB-4285-86CB-1E18AFBEEF57}" srcOrd="5" destOrd="0" presId="urn:microsoft.com/office/officeart/2005/8/layout/radial2"/>
    <dgm:cxn modelId="{3CAF2F21-B5F9-4AE1-919E-CC44265ACF16}" type="presParOf" srcId="{A0D73121-F1CD-4370-A2F4-DDD80B4F376D}" destId="{BB5AEE74-9B4A-47F1-BF56-049A94BB46FE}" srcOrd="6" destOrd="0" presId="urn:microsoft.com/office/officeart/2005/8/layout/radial2"/>
    <dgm:cxn modelId="{D947906D-F24B-412F-A0CB-4CC57D4F8A62}" type="presParOf" srcId="{BB5AEE74-9B4A-47F1-BF56-049A94BB46FE}" destId="{5B97B20C-B21F-46B8-B240-80ADB05C1462}" srcOrd="0" destOrd="0" presId="urn:microsoft.com/office/officeart/2005/8/layout/radial2"/>
    <dgm:cxn modelId="{B6523A46-2C2F-4C92-B3F3-EAE556F3F2A5}" type="presParOf" srcId="{BB5AEE74-9B4A-47F1-BF56-049A94BB46FE}" destId="{8622C99E-466C-458C-9351-E8019C4667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F3889-9D13-47B2-AAA1-489478B8CA4A}" type="doc">
      <dgm:prSet loTypeId="urn:microsoft.com/office/officeart/2005/8/layout/vList4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D76783F-7D10-44CC-BB5D-5D8C89A9C05F}">
      <dgm:prSet phldrT="[Текст]"/>
      <dgm:spPr/>
      <dgm:t>
        <a:bodyPr/>
        <a:lstStyle/>
        <a:p>
          <a:r>
            <a:rPr lang="ru-RU" dirty="0" smtClean="0"/>
            <a:t>преобразование предметно-развивающей среды</a:t>
          </a:r>
          <a:endParaRPr lang="ru-RU" dirty="0"/>
        </a:p>
      </dgm:t>
    </dgm:pt>
    <dgm:pt modelId="{D58ED764-34DB-433F-9243-8B610B8CDB19}" type="parTrans" cxnId="{A70D7CE6-F1F9-4848-98F7-FC5EF3A14DE9}">
      <dgm:prSet/>
      <dgm:spPr/>
      <dgm:t>
        <a:bodyPr/>
        <a:lstStyle/>
        <a:p>
          <a:endParaRPr lang="ru-RU"/>
        </a:p>
      </dgm:t>
    </dgm:pt>
    <dgm:pt modelId="{37E81377-361C-4284-A086-F35149BC0EB1}" type="sibTrans" cxnId="{A70D7CE6-F1F9-4848-98F7-FC5EF3A14DE9}">
      <dgm:prSet/>
      <dgm:spPr/>
      <dgm:t>
        <a:bodyPr/>
        <a:lstStyle/>
        <a:p>
          <a:endParaRPr lang="ru-RU"/>
        </a:p>
      </dgm:t>
    </dgm:pt>
    <dgm:pt modelId="{C1CBAAAA-1E8B-4888-8FB8-0BD10484CFBD}">
      <dgm:prSet phldrT="[Текст]"/>
      <dgm:spPr/>
      <dgm:t>
        <a:bodyPr/>
        <a:lstStyle/>
        <a:p>
          <a:r>
            <a:rPr lang="ru-RU" dirty="0" smtClean="0"/>
            <a:t>создание новых средств  для развития детей</a:t>
          </a:r>
          <a:endParaRPr lang="ru-RU" dirty="0"/>
        </a:p>
      </dgm:t>
    </dgm:pt>
    <dgm:pt modelId="{03873669-8F1C-4A93-B2F1-14E0F0106DD2}" type="parTrans" cxnId="{31AA3BAF-2635-4989-8704-F7C9D0E6D76D}">
      <dgm:prSet/>
      <dgm:spPr/>
      <dgm:t>
        <a:bodyPr/>
        <a:lstStyle/>
        <a:p>
          <a:endParaRPr lang="ru-RU"/>
        </a:p>
      </dgm:t>
    </dgm:pt>
    <dgm:pt modelId="{E8CCF4FE-67E6-41E7-81FE-2A0B6DEC6E29}" type="sibTrans" cxnId="{31AA3BAF-2635-4989-8704-F7C9D0E6D76D}">
      <dgm:prSet/>
      <dgm:spPr/>
      <dgm:t>
        <a:bodyPr/>
        <a:lstStyle/>
        <a:p>
          <a:endParaRPr lang="ru-RU"/>
        </a:p>
      </dgm:t>
    </dgm:pt>
    <dgm:pt modelId="{B91E4FC2-C648-478F-925A-08AADC4EBFEE}">
      <dgm:prSet phldrT="[Текст]"/>
      <dgm:spPr/>
      <dgm:t>
        <a:bodyPr/>
        <a:lstStyle/>
        <a:p>
          <a:r>
            <a:rPr lang="ru-RU" dirty="0" smtClean="0"/>
            <a:t>использование новой наглядности</a:t>
          </a:r>
          <a:endParaRPr lang="ru-RU" dirty="0"/>
        </a:p>
      </dgm:t>
    </dgm:pt>
    <dgm:pt modelId="{FB8ED097-D521-4F4B-8FD9-55EE16DED92F}" type="parTrans" cxnId="{53ED7056-7E77-43CC-B4FE-81369010385F}">
      <dgm:prSet/>
      <dgm:spPr/>
      <dgm:t>
        <a:bodyPr/>
        <a:lstStyle/>
        <a:p>
          <a:endParaRPr lang="ru-RU"/>
        </a:p>
      </dgm:t>
    </dgm:pt>
    <dgm:pt modelId="{660AB354-4BA1-47A5-912A-4CE581F13570}" type="sibTrans" cxnId="{53ED7056-7E77-43CC-B4FE-81369010385F}">
      <dgm:prSet/>
      <dgm:spPr/>
      <dgm:t>
        <a:bodyPr/>
        <a:lstStyle/>
        <a:p>
          <a:endParaRPr lang="ru-RU"/>
        </a:p>
      </dgm:t>
    </dgm:pt>
    <dgm:pt modelId="{2DA985F6-478F-4B92-B873-E4EBE107BE71}">
      <dgm:prSet phldrT="[Текст]"/>
      <dgm:spPr/>
      <dgm:t>
        <a:bodyPr/>
        <a:lstStyle/>
        <a:p>
          <a:r>
            <a:rPr lang="ru-RU" dirty="0" smtClean="0"/>
            <a:t>дополнительная информация, которой по каким-либо причинам нет в печатном издании</a:t>
          </a:r>
          <a:endParaRPr lang="ru-RU" dirty="0"/>
        </a:p>
      </dgm:t>
    </dgm:pt>
    <dgm:pt modelId="{4F71A13B-9D41-4CBD-B198-C6BC7886C091}" type="parTrans" cxnId="{33E92B81-7109-44D8-8FB5-4C194A44D25E}">
      <dgm:prSet/>
      <dgm:spPr/>
      <dgm:t>
        <a:bodyPr/>
        <a:lstStyle/>
        <a:p>
          <a:endParaRPr lang="ru-RU"/>
        </a:p>
      </dgm:t>
    </dgm:pt>
    <dgm:pt modelId="{BC81FC79-567C-4C9B-ACF5-56E59348B82E}" type="sibTrans" cxnId="{33E92B81-7109-44D8-8FB5-4C194A44D25E}">
      <dgm:prSet/>
      <dgm:spPr/>
      <dgm:t>
        <a:bodyPr/>
        <a:lstStyle/>
        <a:p>
          <a:endParaRPr lang="ru-RU"/>
        </a:p>
      </dgm:t>
    </dgm:pt>
    <dgm:pt modelId="{13D635D2-A50D-48EF-9159-9224AAC34532}">
      <dgm:prSet phldrT="[Текст]"/>
      <dgm:spPr/>
      <dgm:t>
        <a:bodyPr/>
        <a:lstStyle/>
        <a:p>
          <a:r>
            <a:rPr lang="ru-RU" dirty="0" smtClean="0"/>
            <a:t>разнообразный иллюстративный материал, как статический, так и динамический</a:t>
          </a:r>
          <a:endParaRPr lang="ru-RU" dirty="0"/>
        </a:p>
      </dgm:t>
    </dgm:pt>
    <dgm:pt modelId="{22AF739A-54B1-43B0-B485-BB790CD4C411}" type="parTrans" cxnId="{ED2EA894-89B9-4F2B-B965-FB96EEA5B319}">
      <dgm:prSet/>
      <dgm:spPr/>
      <dgm:t>
        <a:bodyPr/>
        <a:lstStyle/>
        <a:p>
          <a:endParaRPr lang="ru-RU"/>
        </a:p>
      </dgm:t>
    </dgm:pt>
    <dgm:pt modelId="{CA5F3379-F501-4A69-AE42-B697AA139837}" type="sibTrans" cxnId="{ED2EA894-89B9-4F2B-B965-FB96EEA5B319}">
      <dgm:prSet/>
      <dgm:spPr/>
      <dgm:t>
        <a:bodyPr/>
        <a:lstStyle/>
        <a:p>
          <a:endParaRPr lang="ru-RU"/>
        </a:p>
      </dgm:t>
    </dgm:pt>
    <dgm:pt modelId="{69160702-5D4E-4115-A79B-AF3F093A7CB6}">
      <dgm:prSet phldrT="[Текст]"/>
      <dgm:spPr/>
      <dgm:t>
        <a:bodyPr/>
        <a:lstStyle/>
        <a:p>
          <a:r>
            <a:rPr lang="ru-RU" dirty="0" smtClean="0"/>
            <a:t>сетевые электронные ресурсы - это наиболее демократичный способ распространения новых педагогических идей и новых дидактических пособий</a:t>
          </a:r>
          <a:endParaRPr lang="ru-RU" dirty="0"/>
        </a:p>
      </dgm:t>
    </dgm:pt>
    <dgm:pt modelId="{A364F833-B0F6-4ACE-8B8B-52C185B89002}" type="parTrans" cxnId="{42C18A43-5593-4253-8EF0-67CAF87FA5CC}">
      <dgm:prSet/>
      <dgm:spPr/>
      <dgm:t>
        <a:bodyPr/>
        <a:lstStyle/>
        <a:p>
          <a:endParaRPr lang="ru-RU"/>
        </a:p>
      </dgm:t>
    </dgm:pt>
    <dgm:pt modelId="{33BC14C4-085D-46F9-B47A-403924FCCC61}" type="sibTrans" cxnId="{42C18A43-5593-4253-8EF0-67CAF87FA5CC}">
      <dgm:prSet/>
      <dgm:spPr/>
      <dgm:t>
        <a:bodyPr/>
        <a:lstStyle/>
        <a:p>
          <a:endParaRPr lang="ru-RU"/>
        </a:p>
      </dgm:t>
    </dgm:pt>
    <dgm:pt modelId="{43EBCDAB-626A-472A-809F-1BA3C16EEE2A}">
      <dgm:prSet phldrT="[Текст]"/>
      <dgm:spPr/>
      <dgm:t>
        <a:bodyPr/>
        <a:lstStyle/>
        <a:p>
          <a:endParaRPr lang="ru-RU" dirty="0"/>
        </a:p>
      </dgm:t>
    </dgm:pt>
    <dgm:pt modelId="{912746F6-8F3A-41A0-B773-C8B3093E78F5}" type="parTrans" cxnId="{2361F9A3-C15F-4A93-808C-D176B40D29A1}">
      <dgm:prSet/>
      <dgm:spPr/>
      <dgm:t>
        <a:bodyPr/>
        <a:lstStyle/>
        <a:p>
          <a:endParaRPr lang="ru-RU"/>
        </a:p>
      </dgm:t>
    </dgm:pt>
    <dgm:pt modelId="{F2326FA9-1674-440E-B03B-6074E4EB436E}" type="sibTrans" cxnId="{2361F9A3-C15F-4A93-808C-D176B40D29A1}">
      <dgm:prSet/>
      <dgm:spPr/>
      <dgm:t>
        <a:bodyPr/>
        <a:lstStyle/>
        <a:p>
          <a:endParaRPr lang="ru-RU"/>
        </a:p>
      </dgm:t>
    </dgm:pt>
    <dgm:pt modelId="{5C995B47-07CB-4182-8B0E-2B01DE91F93E}" type="pres">
      <dgm:prSet presAssocID="{2D6F3889-9D13-47B2-AAA1-489478B8CA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2A691-95D4-48DA-B374-A92E4B6F6327}" type="pres">
      <dgm:prSet presAssocID="{DD76783F-7D10-44CC-BB5D-5D8C89A9C05F}" presName="comp" presStyleCnt="0"/>
      <dgm:spPr/>
    </dgm:pt>
    <dgm:pt modelId="{E871BD3E-19A6-4828-BF12-33A4600E3D02}" type="pres">
      <dgm:prSet presAssocID="{DD76783F-7D10-44CC-BB5D-5D8C89A9C05F}" presName="box" presStyleLbl="node1" presStyleIdx="0" presStyleCnt="1"/>
      <dgm:spPr/>
      <dgm:t>
        <a:bodyPr/>
        <a:lstStyle/>
        <a:p>
          <a:endParaRPr lang="ru-RU"/>
        </a:p>
      </dgm:t>
    </dgm:pt>
    <dgm:pt modelId="{5F29A127-6731-42AD-A3F9-A6DCF55F8ABB}" type="pres">
      <dgm:prSet presAssocID="{DD76783F-7D10-44CC-BB5D-5D8C89A9C05F}" presName="img" presStyleLbl="fgImgPlace1" presStyleIdx="0" presStyleCnt="1" custScaleX="124589" custScaleY="51899" custLinFactNeighborX="-13524" custLinFactNeighborY="14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E8E918-35EE-4789-A690-7445BFFDB8C9}" type="pres">
      <dgm:prSet presAssocID="{DD76783F-7D10-44CC-BB5D-5D8C89A9C05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FB9B9-0331-4979-A36F-4C3B1AD4C2FD}" type="presOf" srcId="{B91E4FC2-C648-478F-925A-08AADC4EBFEE}" destId="{A9E8E918-35EE-4789-A690-7445BFFDB8C9}" srcOrd="1" destOrd="2" presId="urn:microsoft.com/office/officeart/2005/8/layout/vList4"/>
    <dgm:cxn modelId="{F51B57DE-0089-499F-AB20-D980844CE4DA}" type="presOf" srcId="{43EBCDAB-626A-472A-809F-1BA3C16EEE2A}" destId="{A9E8E918-35EE-4789-A690-7445BFFDB8C9}" srcOrd="1" destOrd="6" presId="urn:microsoft.com/office/officeart/2005/8/layout/vList4"/>
    <dgm:cxn modelId="{77F1F9FC-9A25-4650-8CF2-DCF9100D5D0F}" type="presOf" srcId="{C1CBAAAA-1E8B-4888-8FB8-0BD10484CFBD}" destId="{E871BD3E-19A6-4828-BF12-33A4600E3D02}" srcOrd="0" destOrd="1" presId="urn:microsoft.com/office/officeart/2005/8/layout/vList4"/>
    <dgm:cxn modelId="{919E94D2-868E-4667-8417-60EEC90381F1}" type="presOf" srcId="{2DA985F6-478F-4B92-B873-E4EBE107BE71}" destId="{E871BD3E-19A6-4828-BF12-33A4600E3D02}" srcOrd="0" destOrd="3" presId="urn:microsoft.com/office/officeart/2005/8/layout/vList4"/>
    <dgm:cxn modelId="{59364C31-6EA3-4709-9474-1E003EB05D01}" type="presOf" srcId="{43EBCDAB-626A-472A-809F-1BA3C16EEE2A}" destId="{E871BD3E-19A6-4828-BF12-33A4600E3D02}" srcOrd="0" destOrd="6" presId="urn:microsoft.com/office/officeart/2005/8/layout/vList4"/>
    <dgm:cxn modelId="{AEF8BA80-56A0-4C3D-81D8-00B1925F83FE}" type="presOf" srcId="{69160702-5D4E-4115-A79B-AF3F093A7CB6}" destId="{E871BD3E-19A6-4828-BF12-33A4600E3D02}" srcOrd="0" destOrd="5" presId="urn:microsoft.com/office/officeart/2005/8/layout/vList4"/>
    <dgm:cxn modelId="{ED2EA894-89B9-4F2B-B965-FB96EEA5B319}" srcId="{DD76783F-7D10-44CC-BB5D-5D8C89A9C05F}" destId="{13D635D2-A50D-48EF-9159-9224AAC34532}" srcOrd="3" destOrd="0" parTransId="{22AF739A-54B1-43B0-B485-BB790CD4C411}" sibTransId="{CA5F3379-F501-4A69-AE42-B697AA139837}"/>
    <dgm:cxn modelId="{31AA3BAF-2635-4989-8704-F7C9D0E6D76D}" srcId="{DD76783F-7D10-44CC-BB5D-5D8C89A9C05F}" destId="{C1CBAAAA-1E8B-4888-8FB8-0BD10484CFBD}" srcOrd="0" destOrd="0" parTransId="{03873669-8F1C-4A93-B2F1-14E0F0106DD2}" sibTransId="{E8CCF4FE-67E6-41E7-81FE-2A0B6DEC6E29}"/>
    <dgm:cxn modelId="{C3293CC1-2E15-4C3C-8329-0E6FD3DF5BF0}" type="presOf" srcId="{B91E4FC2-C648-478F-925A-08AADC4EBFEE}" destId="{E871BD3E-19A6-4828-BF12-33A4600E3D02}" srcOrd="0" destOrd="2" presId="urn:microsoft.com/office/officeart/2005/8/layout/vList4"/>
    <dgm:cxn modelId="{4A818D44-9E14-42BD-A982-C777CDDC8F38}" type="presOf" srcId="{69160702-5D4E-4115-A79B-AF3F093A7CB6}" destId="{A9E8E918-35EE-4789-A690-7445BFFDB8C9}" srcOrd="1" destOrd="5" presId="urn:microsoft.com/office/officeart/2005/8/layout/vList4"/>
    <dgm:cxn modelId="{C1E73245-DB96-4324-B928-E19BB9E897BE}" type="presOf" srcId="{13D635D2-A50D-48EF-9159-9224AAC34532}" destId="{A9E8E918-35EE-4789-A690-7445BFFDB8C9}" srcOrd="1" destOrd="4" presId="urn:microsoft.com/office/officeart/2005/8/layout/vList4"/>
    <dgm:cxn modelId="{902756DD-BA1A-4018-87A5-4D741DA40040}" type="presOf" srcId="{13D635D2-A50D-48EF-9159-9224AAC34532}" destId="{E871BD3E-19A6-4828-BF12-33A4600E3D02}" srcOrd="0" destOrd="4" presId="urn:microsoft.com/office/officeart/2005/8/layout/vList4"/>
    <dgm:cxn modelId="{A70D7CE6-F1F9-4848-98F7-FC5EF3A14DE9}" srcId="{2D6F3889-9D13-47B2-AAA1-489478B8CA4A}" destId="{DD76783F-7D10-44CC-BB5D-5D8C89A9C05F}" srcOrd="0" destOrd="0" parTransId="{D58ED764-34DB-433F-9243-8B610B8CDB19}" sibTransId="{37E81377-361C-4284-A086-F35149BC0EB1}"/>
    <dgm:cxn modelId="{627AC056-0F7E-4A83-8F3B-9EA7AF5BB1A6}" type="presOf" srcId="{C1CBAAAA-1E8B-4888-8FB8-0BD10484CFBD}" destId="{A9E8E918-35EE-4789-A690-7445BFFDB8C9}" srcOrd="1" destOrd="1" presId="urn:microsoft.com/office/officeart/2005/8/layout/vList4"/>
    <dgm:cxn modelId="{42C18A43-5593-4253-8EF0-67CAF87FA5CC}" srcId="{DD76783F-7D10-44CC-BB5D-5D8C89A9C05F}" destId="{69160702-5D4E-4115-A79B-AF3F093A7CB6}" srcOrd="4" destOrd="0" parTransId="{A364F833-B0F6-4ACE-8B8B-52C185B89002}" sibTransId="{33BC14C4-085D-46F9-B47A-403924FCCC61}"/>
    <dgm:cxn modelId="{9715E02A-7494-44BB-9D18-67D707222000}" type="presOf" srcId="{DD76783F-7D10-44CC-BB5D-5D8C89A9C05F}" destId="{A9E8E918-35EE-4789-A690-7445BFFDB8C9}" srcOrd="1" destOrd="0" presId="urn:microsoft.com/office/officeart/2005/8/layout/vList4"/>
    <dgm:cxn modelId="{33E92B81-7109-44D8-8FB5-4C194A44D25E}" srcId="{DD76783F-7D10-44CC-BB5D-5D8C89A9C05F}" destId="{2DA985F6-478F-4B92-B873-E4EBE107BE71}" srcOrd="2" destOrd="0" parTransId="{4F71A13B-9D41-4CBD-B198-C6BC7886C091}" sibTransId="{BC81FC79-567C-4C9B-ACF5-56E59348B82E}"/>
    <dgm:cxn modelId="{53ED7056-7E77-43CC-B4FE-81369010385F}" srcId="{DD76783F-7D10-44CC-BB5D-5D8C89A9C05F}" destId="{B91E4FC2-C648-478F-925A-08AADC4EBFEE}" srcOrd="1" destOrd="0" parTransId="{FB8ED097-D521-4F4B-8FD9-55EE16DED92F}" sibTransId="{660AB354-4BA1-47A5-912A-4CE581F13570}"/>
    <dgm:cxn modelId="{DC7A28EA-C2F4-43E0-9406-B79BBB1C8D73}" type="presOf" srcId="{DD76783F-7D10-44CC-BB5D-5D8C89A9C05F}" destId="{E871BD3E-19A6-4828-BF12-33A4600E3D02}" srcOrd="0" destOrd="0" presId="urn:microsoft.com/office/officeart/2005/8/layout/vList4"/>
    <dgm:cxn modelId="{C7E77349-0988-4814-8254-4C6E01FC0852}" type="presOf" srcId="{2D6F3889-9D13-47B2-AAA1-489478B8CA4A}" destId="{5C995B47-07CB-4182-8B0E-2B01DE91F93E}" srcOrd="0" destOrd="0" presId="urn:microsoft.com/office/officeart/2005/8/layout/vList4"/>
    <dgm:cxn modelId="{AF1CBD84-D14B-4006-9DE3-3E04DF339E83}" type="presOf" srcId="{2DA985F6-478F-4B92-B873-E4EBE107BE71}" destId="{A9E8E918-35EE-4789-A690-7445BFFDB8C9}" srcOrd="1" destOrd="3" presId="urn:microsoft.com/office/officeart/2005/8/layout/vList4"/>
    <dgm:cxn modelId="{2361F9A3-C15F-4A93-808C-D176B40D29A1}" srcId="{DD76783F-7D10-44CC-BB5D-5D8C89A9C05F}" destId="{43EBCDAB-626A-472A-809F-1BA3C16EEE2A}" srcOrd="5" destOrd="0" parTransId="{912746F6-8F3A-41A0-B773-C8B3093E78F5}" sibTransId="{F2326FA9-1674-440E-B03B-6074E4EB436E}"/>
    <dgm:cxn modelId="{BA0A5E00-45B6-4291-ACCD-12F4A67CB34F}" type="presParOf" srcId="{5C995B47-07CB-4182-8B0E-2B01DE91F93E}" destId="{12F2A691-95D4-48DA-B374-A92E4B6F6327}" srcOrd="0" destOrd="0" presId="urn:microsoft.com/office/officeart/2005/8/layout/vList4"/>
    <dgm:cxn modelId="{B899DF80-D31D-40D3-B0BA-635D5940C456}" type="presParOf" srcId="{12F2A691-95D4-48DA-B374-A92E4B6F6327}" destId="{E871BD3E-19A6-4828-BF12-33A4600E3D02}" srcOrd="0" destOrd="0" presId="urn:microsoft.com/office/officeart/2005/8/layout/vList4"/>
    <dgm:cxn modelId="{5C9A9384-FF18-4DFC-8B75-3AA003CC0297}" type="presParOf" srcId="{12F2A691-95D4-48DA-B374-A92E4B6F6327}" destId="{5F29A127-6731-42AD-A3F9-A6DCF55F8ABB}" srcOrd="1" destOrd="0" presId="urn:microsoft.com/office/officeart/2005/8/layout/vList4"/>
    <dgm:cxn modelId="{C66EC45D-3CC0-4B0F-A90A-EFA79C3EA498}" type="presParOf" srcId="{12F2A691-95D4-48DA-B374-A92E4B6F6327}" destId="{A9E8E918-35EE-4789-A690-7445BFFDB8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35E84F-8807-453D-9457-2C9A984EF732}">
      <dsp:nvSpPr>
        <dsp:cNvPr id="0" name=""/>
        <dsp:cNvSpPr/>
      </dsp:nvSpPr>
      <dsp:spPr>
        <a:xfrm>
          <a:off x="2041426" y="1944225"/>
          <a:ext cx="2495077" cy="2495077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Информационные и производственные процессы</a:t>
          </a:r>
          <a:endParaRPr lang="ru-RU" sz="1200" b="1" kern="1200" dirty="0"/>
        </a:p>
      </dsp:txBody>
      <dsp:txXfrm>
        <a:off x="2041426" y="1944225"/>
        <a:ext cx="2495077" cy="2495077"/>
      </dsp:txXfrm>
    </dsp:sp>
    <dsp:sp modelId="{20362304-438F-4D23-939E-2A7C577245F9}">
      <dsp:nvSpPr>
        <dsp:cNvPr id="0" name=""/>
        <dsp:cNvSpPr/>
      </dsp:nvSpPr>
      <dsp:spPr>
        <a:xfrm>
          <a:off x="179518" y="1944218"/>
          <a:ext cx="2117458" cy="2050771"/>
        </a:xfrm>
        <a:prstGeom prst="gear6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7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7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Технические средства</a:t>
          </a:r>
          <a:endParaRPr lang="ru-RU" sz="1200" b="1" kern="1200" dirty="0"/>
        </a:p>
      </dsp:txBody>
      <dsp:txXfrm>
        <a:off x="179518" y="1944218"/>
        <a:ext cx="2117458" cy="2050771"/>
      </dsp:txXfrm>
    </dsp:sp>
    <dsp:sp modelId="{3097A783-2081-4D4B-917F-8AB2149621D3}">
      <dsp:nvSpPr>
        <dsp:cNvPr id="0" name=""/>
        <dsp:cNvSpPr/>
      </dsp:nvSpPr>
      <dsp:spPr>
        <a:xfrm rot="20573832">
          <a:off x="1501166" y="252598"/>
          <a:ext cx="2010336" cy="1944866"/>
        </a:xfrm>
        <a:prstGeom prst="gear6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Меры, методы</a:t>
          </a:r>
          <a:endParaRPr lang="ru-RU" sz="1400" b="1" kern="1200" dirty="0"/>
        </a:p>
      </dsp:txBody>
      <dsp:txXfrm rot="21473832">
        <a:off x="1945975" y="675281"/>
        <a:ext cx="1120718" cy="1099500"/>
      </dsp:txXfrm>
    </dsp:sp>
    <dsp:sp modelId="{C2587A38-04F0-4438-9EEC-94F227477FFA}">
      <dsp:nvSpPr>
        <dsp:cNvPr id="0" name=""/>
        <dsp:cNvSpPr/>
      </dsp:nvSpPr>
      <dsp:spPr>
        <a:xfrm>
          <a:off x="2520267" y="1872205"/>
          <a:ext cx="2422963" cy="2761623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6820E-005E-42C0-82DF-7E7F5F454D61}">
      <dsp:nvSpPr>
        <dsp:cNvPr id="0" name=""/>
        <dsp:cNvSpPr/>
      </dsp:nvSpPr>
      <dsp:spPr>
        <a:xfrm>
          <a:off x="3" y="1584172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7FAB1-F507-480A-8C45-66E20963DEF0}">
      <dsp:nvSpPr>
        <dsp:cNvPr id="0" name=""/>
        <dsp:cNvSpPr/>
      </dsp:nvSpPr>
      <dsp:spPr>
        <a:xfrm>
          <a:off x="971609" y="-7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46A-119E-46AA-8748-8D70BD156995}">
      <dsp:nvSpPr>
        <dsp:cNvPr id="0" name=""/>
        <dsp:cNvSpPr/>
      </dsp:nvSpPr>
      <dsp:spPr>
        <a:xfrm>
          <a:off x="910111" y="396776"/>
          <a:ext cx="2604044" cy="2604044"/>
        </a:xfrm>
        <a:prstGeom prst="blockArc">
          <a:avLst>
            <a:gd name="adj1" fmla="val 10735700"/>
            <a:gd name="adj2" fmla="val 16266685"/>
            <a:gd name="adj3" fmla="val 4641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95D57-5286-4317-9C79-953A3C0A0F6F}">
      <dsp:nvSpPr>
        <dsp:cNvPr id="0" name=""/>
        <dsp:cNvSpPr/>
      </dsp:nvSpPr>
      <dsp:spPr>
        <a:xfrm>
          <a:off x="910120" y="397252"/>
          <a:ext cx="2604044" cy="2604044"/>
        </a:xfrm>
        <a:prstGeom prst="blockArc">
          <a:avLst>
            <a:gd name="adj1" fmla="val 5333656"/>
            <a:gd name="adj2" fmla="val 10736987"/>
            <a:gd name="adj3" fmla="val 4641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4D946-C749-4A19-851D-E492FDD5D02B}">
      <dsp:nvSpPr>
        <dsp:cNvPr id="0" name=""/>
        <dsp:cNvSpPr/>
      </dsp:nvSpPr>
      <dsp:spPr>
        <a:xfrm>
          <a:off x="959211" y="397252"/>
          <a:ext cx="2604044" cy="2604044"/>
        </a:xfrm>
        <a:prstGeom prst="blockArc">
          <a:avLst>
            <a:gd name="adj1" fmla="val 63019"/>
            <a:gd name="adj2" fmla="val 5466360"/>
            <a:gd name="adj3" fmla="val 4641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1FE06-30AC-4F67-8706-067B29AAEDC6}">
      <dsp:nvSpPr>
        <dsp:cNvPr id="0" name=""/>
        <dsp:cNvSpPr/>
      </dsp:nvSpPr>
      <dsp:spPr>
        <a:xfrm>
          <a:off x="959220" y="396780"/>
          <a:ext cx="2604044" cy="2604044"/>
        </a:xfrm>
        <a:prstGeom prst="blockArc">
          <a:avLst>
            <a:gd name="adj1" fmla="val 16133934"/>
            <a:gd name="adj2" fmla="val 64295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F5C07-35EA-4E7D-B0F7-BB2E48128243}">
      <dsp:nvSpPr>
        <dsp:cNvPr id="0" name=""/>
        <dsp:cNvSpPr/>
      </dsp:nvSpPr>
      <dsp:spPr>
        <a:xfrm>
          <a:off x="1382601" y="754078"/>
          <a:ext cx="1708402" cy="1889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Информация</a:t>
          </a:r>
          <a:endParaRPr lang="ru-RU" sz="1400" b="1" kern="1200" dirty="0"/>
        </a:p>
      </dsp:txBody>
      <dsp:txXfrm>
        <a:off x="1382601" y="754078"/>
        <a:ext cx="1708402" cy="1889918"/>
      </dsp:txXfrm>
    </dsp:sp>
    <dsp:sp modelId="{7DF322DC-CF64-4AE5-9F15-7346C2A82237}">
      <dsp:nvSpPr>
        <dsp:cNvPr id="0" name=""/>
        <dsp:cNvSpPr/>
      </dsp:nvSpPr>
      <dsp:spPr>
        <a:xfrm>
          <a:off x="1670629" y="-104700"/>
          <a:ext cx="1132347" cy="1063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сбор</a:t>
          </a:r>
          <a:endParaRPr lang="ru-RU" sz="1400" b="1" kern="1200" dirty="0"/>
        </a:p>
      </dsp:txBody>
      <dsp:txXfrm>
        <a:off x="1670629" y="-104700"/>
        <a:ext cx="1132347" cy="1063852"/>
      </dsp:txXfrm>
    </dsp:sp>
    <dsp:sp modelId="{176E6952-B1B8-4281-8A00-1C8F2E6F8948}">
      <dsp:nvSpPr>
        <dsp:cNvPr id="0" name=""/>
        <dsp:cNvSpPr/>
      </dsp:nvSpPr>
      <dsp:spPr>
        <a:xfrm>
          <a:off x="3008340" y="1206077"/>
          <a:ext cx="1048982" cy="1033021"/>
        </a:xfrm>
        <a:prstGeom prst="ellips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сохранность</a:t>
          </a:r>
          <a:endParaRPr lang="ru-RU" sz="1400" b="1" kern="1200" dirty="0"/>
        </a:p>
      </dsp:txBody>
      <dsp:txXfrm>
        <a:off x="3008340" y="1206077"/>
        <a:ext cx="1048982" cy="1033021"/>
      </dsp:txXfrm>
    </dsp:sp>
    <dsp:sp modelId="{830AF135-6B99-4D55-A007-45F52E62C7CF}">
      <dsp:nvSpPr>
        <dsp:cNvPr id="0" name=""/>
        <dsp:cNvSpPr/>
      </dsp:nvSpPr>
      <dsp:spPr>
        <a:xfrm>
          <a:off x="1667721" y="2452622"/>
          <a:ext cx="1137927" cy="1036453"/>
        </a:xfrm>
        <a:prstGeom prst="ellips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обработка</a:t>
          </a:r>
          <a:endParaRPr lang="ru-RU" sz="1400" b="1" kern="1200" dirty="0"/>
        </a:p>
      </dsp:txBody>
      <dsp:txXfrm>
        <a:off x="1667721" y="2452622"/>
        <a:ext cx="1137927" cy="1036453"/>
      </dsp:txXfrm>
    </dsp:sp>
    <dsp:sp modelId="{7012E1FD-2F7E-45D9-AED6-BF62F7479F6E}">
      <dsp:nvSpPr>
        <dsp:cNvPr id="0" name=""/>
        <dsp:cNvSpPr/>
      </dsp:nvSpPr>
      <dsp:spPr>
        <a:xfrm>
          <a:off x="382263" y="1200817"/>
          <a:ext cx="1116562" cy="1043536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вывод</a:t>
          </a:r>
          <a:endParaRPr lang="ru-RU" sz="1400" b="1" kern="1200" dirty="0"/>
        </a:p>
      </dsp:txBody>
      <dsp:txXfrm>
        <a:off x="382263" y="1200817"/>
        <a:ext cx="1116562" cy="10435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37018-E5AE-4439-843B-1A8ABA76355C}">
      <dsp:nvSpPr>
        <dsp:cNvPr id="0" name=""/>
        <dsp:cNvSpPr/>
      </dsp:nvSpPr>
      <dsp:spPr>
        <a:xfrm rot="16200000">
          <a:off x="126014" y="-126014"/>
          <a:ext cx="2196244" cy="244827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компьютерные технические устройства</a:t>
          </a:r>
          <a:endParaRPr lang="ru-RU" sz="1700" kern="1200" dirty="0"/>
        </a:p>
      </dsp:txBody>
      <dsp:txXfrm rot="16200000">
        <a:off x="400544" y="-400544"/>
        <a:ext cx="1647183" cy="2448272"/>
      </dsp:txXfrm>
    </dsp:sp>
    <dsp:sp modelId="{9CDDBFE0-38A0-4960-AFA6-8A4B0D61716A}">
      <dsp:nvSpPr>
        <dsp:cNvPr id="0" name=""/>
        <dsp:cNvSpPr/>
      </dsp:nvSpPr>
      <dsp:spPr>
        <a:xfrm>
          <a:off x="2448272" y="0"/>
          <a:ext cx="2448272" cy="219624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прикладные программы</a:t>
          </a:r>
          <a:endParaRPr lang="ru-RU" sz="1700" kern="1200" dirty="0"/>
        </a:p>
      </dsp:txBody>
      <dsp:txXfrm>
        <a:off x="2448272" y="0"/>
        <a:ext cx="2448272" cy="1647183"/>
      </dsp:txXfrm>
    </dsp:sp>
    <dsp:sp modelId="{68CF2B1D-912B-4155-8C1A-7D3FA207CE9C}">
      <dsp:nvSpPr>
        <dsp:cNvPr id="0" name=""/>
        <dsp:cNvSpPr/>
      </dsp:nvSpPr>
      <dsp:spPr>
        <a:xfrm rot="10800000">
          <a:off x="0" y="2196244"/>
          <a:ext cx="2448272" cy="219624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сетевые возможности работы с информацией</a:t>
          </a:r>
          <a:endParaRPr lang="ru-RU" sz="1700" kern="1200" dirty="0"/>
        </a:p>
      </dsp:txBody>
      <dsp:txXfrm rot="10800000">
        <a:off x="0" y="2745305"/>
        <a:ext cx="2448272" cy="1647183"/>
      </dsp:txXfrm>
    </dsp:sp>
    <dsp:sp modelId="{DBAB1B98-66A8-4CAA-92E2-3CAB85D97E80}">
      <dsp:nvSpPr>
        <dsp:cNvPr id="0" name=""/>
        <dsp:cNvSpPr/>
      </dsp:nvSpPr>
      <dsp:spPr>
        <a:xfrm rot="5400000">
          <a:off x="2574286" y="2070230"/>
          <a:ext cx="2196244" cy="244827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информационно-коммуникационные</a:t>
          </a:r>
          <a:endParaRPr lang="ru-RU" sz="1700" kern="1200" dirty="0"/>
        </a:p>
      </dsp:txBody>
      <dsp:txXfrm rot="5400000">
        <a:off x="2848816" y="2344760"/>
        <a:ext cx="1647183" cy="2448272"/>
      </dsp:txXfrm>
    </dsp:sp>
    <dsp:sp modelId="{5EBE5162-41CF-49F3-A0DE-D2110F6E1A6E}">
      <dsp:nvSpPr>
        <dsp:cNvPr id="0" name=""/>
        <dsp:cNvSpPr/>
      </dsp:nvSpPr>
      <dsp:spPr>
        <a:xfrm>
          <a:off x="1440159" y="1368155"/>
          <a:ext cx="2016225" cy="165617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способу применения</a:t>
          </a:r>
          <a:endParaRPr lang="ru-RU" sz="1400" kern="1200" dirty="0"/>
        </a:p>
      </dsp:txBody>
      <dsp:txXfrm>
        <a:off x="1440159" y="1368155"/>
        <a:ext cx="2016225" cy="16561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775D8C-8398-434A-8D83-E2438FB9BD74}">
      <dsp:nvSpPr>
        <dsp:cNvPr id="0" name=""/>
        <dsp:cNvSpPr/>
      </dsp:nvSpPr>
      <dsp:spPr>
        <a:xfrm>
          <a:off x="763284" y="34203"/>
          <a:ext cx="1641782" cy="164178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ИКТ для учителя</a:t>
          </a:r>
          <a:endParaRPr lang="ru-RU" sz="1400" kern="1200" dirty="0"/>
        </a:p>
      </dsp:txBody>
      <dsp:txXfrm>
        <a:off x="982189" y="321515"/>
        <a:ext cx="1203973" cy="738802"/>
      </dsp:txXfrm>
    </dsp:sp>
    <dsp:sp modelId="{4ECAB567-9D87-41D2-9FF9-AA4817589324}">
      <dsp:nvSpPr>
        <dsp:cNvPr id="0" name=""/>
        <dsp:cNvSpPr/>
      </dsp:nvSpPr>
      <dsp:spPr>
        <a:xfrm>
          <a:off x="1355694" y="1060317"/>
          <a:ext cx="1641782" cy="164178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ИКТ для ученика</a:t>
          </a:r>
          <a:endParaRPr lang="ru-RU" sz="1400" kern="1200" dirty="0"/>
        </a:p>
      </dsp:txBody>
      <dsp:txXfrm>
        <a:off x="1857806" y="1484444"/>
        <a:ext cx="985069" cy="902980"/>
      </dsp:txXfrm>
    </dsp:sp>
    <dsp:sp modelId="{60566AA7-8CCE-45C1-BADA-9EE537E8D465}">
      <dsp:nvSpPr>
        <dsp:cNvPr id="0" name=""/>
        <dsp:cNvSpPr/>
      </dsp:nvSpPr>
      <dsp:spPr>
        <a:xfrm>
          <a:off x="167164" y="1074978"/>
          <a:ext cx="1641782" cy="164178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ИКТ для родителей</a:t>
          </a:r>
          <a:endParaRPr lang="ru-RU" sz="1400" kern="1200" dirty="0"/>
        </a:p>
      </dsp:txBody>
      <dsp:txXfrm>
        <a:off x="321765" y="1499106"/>
        <a:ext cx="985069" cy="9029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99F20-7BA9-49A1-B83C-998018062A01}">
      <dsp:nvSpPr>
        <dsp:cNvPr id="0" name=""/>
        <dsp:cNvSpPr/>
      </dsp:nvSpPr>
      <dsp:spPr>
        <a:xfrm>
          <a:off x="0" y="673045"/>
          <a:ext cx="633670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166624" rIns="4917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Отображение настоящих объектов на большом экране и превращение классной комнаты в спонтанную и динамичную среду обучения</a:t>
          </a:r>
          <a:endParaRPr lang="ru-RU" sz="1600" kern="1200" dirty="0"/>
        </a:p>
      </dsp:txBody>
      <dsp:txXfrm>
        <a:off x="0" y="673045"/>
        <a:ext cx="6336703" cy="1134000"/>
      </dsp:txXfrm>
    </dsp:sp>
    <dsp:sp modelId="{6387B943-EE99-4699-A3B8-CAA2FDFACE70}">
      <dsp:nvSpPr>
        <dsp:cNvPr id="0" name=""/>
        <dsp:cNvSpPr/>
      </dsp:nvSpPr>
      <dsp:spPr>
        <a:xfrm>
          <a:off x="316525" y="82910"/>
          <a:ext cx="4958914" cy="6917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 и увеличение любого объекта на экране</a:t>
          </a:r>
          <a:endParaRPr lang="ru-RU" sz="1800" kern="1200" dirty="0"/>
        </a:p>
      </dsp:txBody>
      <dsp:txXfrm>
        <a:off x="316525" y="82910"/>
        <a:ext cx="4958914" cy="691731"/>
      </dsp:txXfrm>
    </dsp:sp>
    <dsp:sp modelId="{40789F22-BBBC-48D3-A8C6-56A34CAF5131}">
      <dsp:nvSpPr>
        <dsp:cNvPr id="0" name=""/>
        <dsp:cNvSpPr/>
      </dsp:nvSpPr>
      <dsp:spPr>
        <a:xfrm>
          <a:off x="0" y="2443242"/>
          <a:ext cx="6336703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166624" rIns="4917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Позволяет каждому продемонстрировать практические навыки, а также помочь единичным учащимся, которые нуждаются в особой поддержке</a:t>
          </a:r>
          <a:endParaRPr lang="ru-RU" sz="1600" kern="1200" dirty="0"/>
        </a:p>
      </dsp:txBody>
      <dsp:txXfrm>
        <a:off x="0" y="2443242"/>
        <a:ext cx="6336703" cy="1411200"/>
      </dsp:txXfrm>
    </dsp:sp>
    <dsp:sp modelId="{B8614B62-A8F1-4B74-B33F-419CA955EEF4}">
      <dsp:nvSpPr>
        <dsp:cNvPr id="0" name=""/>
        <dsp:cNvSpPr/>
      </dsp:nvSpPr>
      <dsp:spPr>
        <a:xfrm>
          <a:off x="316525" y="1833761"/>
          <a:ext cx="5838140" cy="727401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Четкая демонстрация практических навыков</a:t>
          </a:r>
          <a:endParaRPr lang="ru-RU" sz="1800" kern="1200" dirty="0"/>
        </a:p>
      </dsp:txBody>
      <dsp:txXfrm>
        <a:off x="316525" y="1833761"/>
        <a:ext cx="5838140" cy="727401"/>
      </dsp:txXfrm>
    </dsp:sp>
    <dsp:sp modelId="{F7BD6B96-7B1C-45A6-9F91-C6F4A36B60F2}">
      <dsp:nvSpPr>
        <dsp:cNvPr id="0" name=""/>
        <dsp:cNvSpPr/>
      </dsp:nvSpPr>
      <dsp:spPr>
        <a:xfrm>
          <a:off x="0" y="4500086"/>
          <a:ext cx="633670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166624" rIns="4917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нужно искать картинки и тексты в интернете или сканировать и сохранять фрагменты книги</a:t>
          </a:r>
          <a:endParaRPr lang="ru-RU" sz="1600" kern="1200" dirty="0"/>
        </a:p>
      </dsp:txBody>
      <dsp:txXfrm>
        <a:off x="0" y="4500086"/>
        <a:ext cx="6336703" cy="856800"/>
      </dsp:txXfrm>
    </dsp:sp>
    <dsp:sp modelId="{508BE5A7-B6BA-404D-AF5B-2E8D2ACE7E43}">
      <dsp:nvSpPr>
        <dsp:cNvPr id="0" name=""/>
        <dsp:cNvSpPr/>
      </dsp:nvSpPr>
      <dsp:spPr>
        <a:xfrm>
          <a:off x="298610" y="3835760"/>
          <a:ext cx="4994720" cy="753494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Экономия времени</a:t>
          </a:r>
          <a:endParaRPr lang="ru-RU" sz="1800" kern="1200" dirty="0"/>
        </a:p>
      </dsp:txBody>
      <dsp:txXfrm>
        <a:off x="298610" y="3835760"/>
        <a:ext cx="4994720" cy="7534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205B7-FF9F-4CA0-8DA1-AC206A6D4C76}">
      <dsp:nvSpPr>
        <dsp:cNvPr id="0" name=""/>
        <dsp:cNvSpPr/>
      </dsp:nvSpPr>
      <dsp:spPr>
        <a:xfrm>
          <a:off x="0" y="0"/>
          <a:ext cx="864096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визуализация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доступной форме, ярко, образно, преподнести школьникам материал, что соответствует наглядно-образному мышлению детей младшего школьного возраста.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892460" y="0"/>
        <a:ext cx="6748499" cy="1642682"/>
      </dsp:txXfrm>
    </dsp:sp>
    <dsp:sp modelId="{637A932E-582B-4EBD-9426-0D185A71BF46}">
      <dsp:nvSpPr>
        <dsp:cNvPr id="0" name=""/>
        <dsp:cNvSpPr/>
      </dsp:nvSpPr>
      <dsp:spPr>
        <a:xfrm>
          <a:off x="164268" y="164268"/>
          <a:ext cx="1728192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E4DC36-4DDB-46D6-BAE6-AA9741694B82}">
      <dsp:nvSpPr>
        <dsp:cNvPr id="0" name=""/>
        <dsp:cNvSpPr/>
      </dsp:nvSpPr>
      <dsp:spPr>
        <a:xfrm>
          <a:off x="0" y="1806950"/>
          <a:ext cx="864096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tint val="62000"/>
                <a:satMod val="180000"/>
              </a:schemeClr>
            </a:gs>
            <a:gs pos="65000">
              <a:schemeClr val="accent2">
                <a:hueOff val="-10081594"/>
                <a:satOff val="4384"/>
                <a:lumOff val="1275"/>
                <a:alphaOff val="0"/>
                <a:tint val="32000"/>
                <a:satMod val="250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переход к тексту, видео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Привлечь внимание детей движением, звуком, мультипликацией, но не перегружать материал ими.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892460" y="1806950"/>
        <a:ext cx="6748499" cy="1642682"/>
      </dsp:txXfrm>
    </dsp:sp>
    <dsp:sp modelId="{B60E0747-2DC8-45AB-91DC-5801E476C610}">
      <dsp:nvSpPr>
        <dsp:cNvPr id="0" name=""/>
        <dsp:cNvSpPr/>
      </dsp:nvSpPr>
      <dsp:spPr>
        <a:xfrm>
          <a:off x="119870" y="1976317"/>
          <a:ext cx="1728192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E7B3EF-B834-4063-8633-CEAADFCBC06A}">
      <dsp:nvSpPr>
        <dsp:cNvPr id="0" name=""/>
        <dsp:cNvSpPr/>
      </dsp:nvSpPr>
      <dsp:spPr>
        <a:xfrm>
          <a:off x="0" y="3613901"/>
          <a:ext cx="864096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8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обучающих игровых инструментов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Способствовать развитию у школьников исследовательских способностей, познавательной активности.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ходе игровой деятельности развивается: теоретическое мышление, развитое воображение, способность к прогнозированию результата действия, проектные качества мышления.</a:t>
          </a:r>
          <a:endParaRPr lang="ru-RU" sz="1400" kern="1200" dirty="0"/>
        </a:p>
      </dsp:txBody>
      <dsp:txXfrm>
        <a:off x="1892460" y="3613901"/>
        <a:ext cx="6748499" cy="1642682"/>
      </dsp:txXfrm>
    </dsp:sp>
    <dsp:sp modelId="{DC84397D-5287-4D03-B6CF-2E92FA7C2F32}">
      <dsp:nvSpPr>
        <dsp:cNvPr id="0" name=""/>
        <dsp:cNvSpPr/>
      </dsp:nvSpPr>
      <dsp:spPr>
        <a:xfrm>
          <a:off x="164268" y="3778169"/>
          <a:ext cx="1728192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DBC18-6942-4FF1-A026-5BF8304DD241}">
      <dsp:nvSpPr>
        <dsp:cNvPr id="0" name=""/>
        <dsp:cNvSpPr/>
      </dsp:nvSpPr>
      <dsp:spPr>
        <a:xfrm>
          <a:off x="2587224" y="2869057"/>
          <a:ext cx="2386390" cy="2386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Детские работы</a:t>
          </a:r>
          <a:endParaRPr lang="ru-RU" sz="3200" kern="1200" dirty="0"/>
        </a:p>
      </dsp:txBody>
      <dsp:txXfrm>
        <a:off x="2587224" y="2869057"/>
        <a:ext cx="2386390" cy="2386390"/>
      </dsp:txXfrm>
    </dsp:sp>
    <dsp:sp modelId="{4878F501-9295-46C5-8C8C-3DEBDEF4EAB9}">
      <dsp:nvSpPr>
        <dsp:cNvPr id="0" name=""/>
        <dsp:cNvSpPr/>
      </dsp:nvSpPr>
      <dsp:spPr>
        <a:xfrm rot="12900000">
          <a:off x="1029001" y="2444452"/>
          <a:ext cx="1853232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30A39-F74A-4231-9200-BD1B8E964296}">
      <dsp:nvSpPr>
        <dsp:cNvPr id="0" name=""/>
        <dsp:cNvSpPr/>
      </dsp:nvSpPr>
      <dsp:spPr>
        <a:xfrm>
          <a:off x="63043" y="1346199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1"/>
            </a:rPr>
            <a:t>Фильм-поздравление к Дню учителя</a:t>
          </a:r>
          <a:endParaRPr lang="ru-RU" sz="2200" kern="1200" dirty="0"/>
        </a:p>
      </dsp:txBody>
      <dsp:txXfrm>
        <a:off x="63043" y="1346199"/>
        <a:ext cx="2267070" cy="1813656"/>
      </dsp:txXfrm>
    </dsp:sp>
    <dsp:sp modelId="{D23307A7-B5F5-49F4-B5A9-293A0EA36E8D}">
      <dsp:nvSpPr>
        <dsp:cNvPr id="0" name=""/>
        <dsp:cNvSpPr/>
      </dsp:nvSpPr>
      <dsp:spPr>
        <a:xfrm rot="16200000">
          <a:off x="2853803" y="1494520"/>
          <a:ext cx="1853232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2BF4E-BAF9-4673-B521-DA76C6BDC465}">
      <dsp:nvSpPr>
        <dsp:cNvPr id="0" name=""/>
        <dsp:cNvSpPr/>
      </dsp:nvSpPr>
      <dsp:spPr>
        <a:xfrm>
          <a:off x="2646884" y="1136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2"/>
            </a:rPr>
            <a:t>Фильм к Дню матери</a:t>
          </a:r>
          <a:endParaRPr lang="ru-RU" sz="2200" kern="1200" dirty="0"/>
        </a:p>
      </dsp:txBody>
      <dsp:txXfrm>
        <a:off x="2646884" y="1136"/>
        <a:ext cx="2267070" cy="1813656"/>
      </dsp:txXfrm>
    </dsp:sp>
    <dsp:sp modelId="{FF4E27F0-35AE-40C0-A137-967ABFA8E9E5}">
      <dsp:nvSpPr>
        <dsp:cNvPr id="0" name=""/>
        <dsp:cNvSpPr/>
      </dsp:nvSpPr>
      <dsp:spPr>
        <a:xfrm rot="19500000">
          <a:off x="4678605" y="2444452"/>
          <a:ext cx="1853232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E2FAD-E156-497F-A154-B3A2990DF13F}">
      <dsp:nvSpPr>
        <dsp:cNvPr id="0" name=""/>
        <dsp:cNvSpPr/>
      </dsp:nvSpPr>
      <dsp:spPr>
        <a:xfrm>
          <a:off x="5230726" y="1346199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3"/>
            </a:rPr>
            <a:t>Рисунки к разным конкурсам</a:t>
          </a:r>
          <a:endParaRPr lang="ru-RU" sz="2200" kern="1200" dirty="0"/>
        </a:p>
      </dsp:txBody>
      <dsp:txXfrm>
        <a:off x="5230726" y="1346199"/>
        <a:ext cx="2267070" cy="18136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B3AC04-11DB-4285-86CB-1E18AFBEEF57}">
      <dsp:nvSpPr>
        <dsp:cNvPr id="0" name=""/>
        <dsp:cNvSpPr/>
      </dsp:nvSpPr>
      <dsp:spPr>
        <a:xfrm rot="2583606">
          <a:off x="2502105" y="4587591"/>
          <a:ext cx="918925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918925" y="3225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FF673-0910-46D1-96B0-587AFBD7AC30}">
      <dsp:nvSpPr>
        <dsp:cNvPr id="0" name=""/>
        <dsp:cNvSpPr/>
      </dsp:nvSpPr>
      <dsp:spPr>
        <a:xfrm rot="188897">
          <a:off x="2625021" y="3335517"/>
          <a:ext cx="1121515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1121515" y="3225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5F023-9EF4-45CD-8961-30E806E0AE1F}">
      <dsp:nvSpPr>
        <dsp:cNvPr id="0" name=""/>
        <dsp:cNvSpPr/>
      </dsp:nvSpPr>
      <dsp:spPr>
        <a:xfrm rot="19180832">
          <a:off x="2530046" y="2047914"/>
          <a:ext cx="806742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806742" y="3225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6C67C-3E78-4474-8A2C-9F202BC4BA6E}">
      <dsp:nvSpPr>
        <dsp:cNvPr id="0" name=""/>
        <dsp:cNvSpPr/>
      </dsp:nvSpPr>
      <dsp:spPr>
        <a:xfrm>
          <a:off x="216036" y="1872202"/>
          <a:ext cx="2760340" cy="28810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EFA6C-D414-4706-B7ED-E0ACFDF3E924}">
      <dsp:nvSpPr>
        <dsp:cNvPr id="0" name=""/>
        <dsp:cNvSpPr/>
      </dsp:nvSpPr>
      <dsp:spPr>
        <a:xfrm>
          <a:off x="2941087" y="219367"/>
          <a:ext cx="2143973" cy="18891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Движения, звук, мультипликация надолго привлекает внимание детей</a:t>
          </a:r>
          <a:endParaRPr lang="ru-RU" sz="1400" kern="1200" dirty="0"/>
        </a:p>
      </dsp:txBody>
      <dsp:txXfrm>
        <a:off x="2941087" y="219367"/>
        <a:ext cx="2143973" cy="1889113"/>
      </dsp:txXfrm>
    </dsp:sp>
    <dsp:sp modelId="{E811E3D2-7A37-41A1-9A08-7D8BA6702AFA}">
      <dsp:nvSpPr>
        <dsp:cNvPr id="0" name=""/>
        <dsp:cNvSpPr/>
      </dsp:nvSpPr>
      <dsp:spPr>
        <a:xfrm>
          <a:off x="4955396" y="219367"/>
          <a:ext cx="3215959" cy="188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процессе своей деятельности за компьютером ученик приобретает уверенность в себе, в том, что он многое может.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Высокая динамика урока способствует эффективному усвоению материала, развитию памяти, воображения, творчества детей.</a:t>
          </a:r>
          <a:endParaRPr lang="ru-RU" sz="1400" kern="1200" dirty="0"/>
        </a:p>
      </dsp:txBody>
      <dsp:txXfrm>
        <a:off x="4955396" y="219367"/>
        <a:ext cx="3215959" cy="1889113"/>
      </dsp:txXfrm>
    </dsp:sp>
    <dsp:sp modelId="{55E40A16-B800-452D-B1BE-E69051946CBD}">
      <dsp:nvSpPr>
        <dsp:cNvPr id="0" name=""/>
        <dsp:cNvSpPr/>
      </dsp:nvSpPr>
      <dsp:spPr>
        <a:xfrm>
          <a:off x="3744264" y="2505889"/>
          <a:ext cx="1889113" cy="18891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Обеспечивает наглядность</a:t>
          </a:r>
          <a:endParaRPr lang="ru-RU" sz="1400" kern="1200" dirty="0"/>
        </a:p>
      </dsp:txBody>
      <dsp:txXfrm>
        <a:off x="3744264" y="2505889"/>
        <a:ext cx="1889113" cy="1889113"/>
      </dsp:txXfrm>
    </dsp:sp>
    <dsp:sp modelId="{F3DEC2B6-C233-48A7-ACE2-69D96B391E21}">
      <dsp:nvSpPr>
        <dsp:cNvPr id="0" name=""/>
        <dsp:cNvSpPr/>
      </dsp:nvSpPr>
      <dsp:spPr>
        <a:xfrm>
          <a:off x="5822288" y="2505889"/>
          <a:ext cx="2833669" cy="188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Несёт в себе образный тип информации.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Можно смоделировать такие жизненные ситуации, которые нельзя или сложно показать и увидеть в повседневной жизни.</a:t>
          </a:r>
          <a:endParaRPr lang="ru-RU" sz="1400" kern="1200" dirty="0"/>
        </a:p>
      </dsp:txBody>
      <dsp:txXfrm>
        <a:off x="5822288" y="2505889"/>
        <a:ext cx="2833669" cy="1889113"/>
      </dsp:txXfrm>
    </dsp:sp>
    <dsp:sp modelId="{5B97B20C-B21F-46B8-B240-80ADB05C1462}">
      <dsp:nvSpPr>
        <dsp:cNvPr id="0" name=""/>
        <dsp:cNvSpPr/>
      </dsp:nvSpPr>
      <dsp:spPr>
        <a:xfrm>
          <a:off x="2987762" y="4663614"/>
          <a:ext cx="2062854" cy="18891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Поощрение самим компьютером - стимул познавательной активности детей</a:t>
          </a:r>
          <a:endParaRPr lang="ru-RU" sz="1400" kern="1200" dirty="0"/>
        </a:p>
      </dsp:txBody>
      <dsp:txXfrm>
        <a:off x="2987762" y="4663614"/>
        <a:ext cx="2062854" cy="1889113"/>
      </dsp:txXfrm>
    </dsp:sp>
    <dsp:sp modelId="{8622C99E-466C-458C-9351-E8019C4667BE}">
      <dsp:nvSpPr>
        <dsp:cNvPr id="0" name=""/>
        <dsp:cNvSpPr/>
      </dsp:nvSpPr>
      <dsp:spPr>
        <a:xfrm>
          <a:off x="5022351" y="4663614"/>
          <a:ext cx="3094282" cy="188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Ребёнок сам регулирует темп и количество решаемых игровых обучающих задач.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Компьютер очень "терпелив", никогда не ругает ребёнка за ошибки, а ждёт, пока он сам исправит их.</a:t>
          </a:r>
          <a:endParaRPr lang="ru-RU" sz="1400" kern="1200" dirty="0"/>
        </a:p>
      </dsp:txBody>
      <dsp:txXfrm>
        <a:off x="5022351" y="4663614"/>
        <a:ext cx="3094282" cy="188911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1BD3E-19A6-4828-BF12-33A4600E3D02}">
      <dsp:nvSpPr>
        <dsp:cNvPr id="0" name=""/>
        <dsp:cNvSpPr/>
      </dsp:nvSpPr>
      <dsp:spPr>
        <a:xfrm>
          <a:off x="0" y="0"/>
          <a:ext cx="8784976" cy="6048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преобразование предметно-развивающей среды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создание новых средств  для развития детей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использование новой наглядности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дополнительная информация, которой по каким-либо причинам нет в печатном издании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разнообразный иллюстративный материал, как статический, так и динамический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сетевые электронные ресурсы - это наиболее демократичный способ распространения новых педагогических идей и новых дидактических пособий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361862" y="0"/>
        <a:ext cx="6423113" cy="6048672"/>
      </dsp:txXfrm>
    </dsp:sp>
    <dsp:sp modelId="{5F29A127-6731-42AD-A3F9-A6DCF55F8ABB}">
      <dsp:nvSpPr>
        <dsp:cNvPr id="0" name=""/>
        <dsp:cNvSpPr/>
      </dsp:nvSpPr>
      <dsp:spPr>
        <a:xfrm>
          <a:off x="151237" y="1837562"/>
          <a:ext cx="2189022" cy="25113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8D3A01-D012-4B15-9D10-EE2A00E8FD8F}" type="datetimeFigureOut">
              <a:rPr lang="ru-RU" smtClean="0"/>
              <a:pPr/>
              <a:t>15.01.2018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549070-90AF-4BE7-BA0F-CE6EE7AF56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tum-edu.ru/page/innovations-of-russia-education-system.html" TargetMode="External"/><Relationship Id="rId2" Type="http://schemas.openxmlformats.org/officeDocument/2006/relationships/hyperlink" Target="https://knowledge.allbest.ru/programming/2c0b65625a2bc69a5d43b89521316c36_0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png"/><Relationship Id="rId18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17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.wmf"/><Relationship Id="rId5" Type="http://schemas.openxmlformats.org/officeDocument/2006/relationships/diagramColors" Target="../diagrams/colors3.xml"/><Relationship Id="rId15" Type="http://schemas.openxmlformats.org/officeDocument/2006/relationships/diagramData" Target="../diagrams/data4.xml"/><Relationship Id="rId10" Type="http://schemas.openxmlformats.org/officeDocument/2006/relationships/image" Target="../media/image5.wmf"/><Relationship Id="rId19" Type="http://schemas.microsoft.com/office/2007/relationships/diagramDrawing" Target="../diagrams/drawing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wmf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3dcea61-8e3f-4d83-9734-ed61ae1cdb3e/2_36.swf" TargetMode="External"/><Relationship Id="rId2" Type="http://schemas.openxmlformats.org/officeDocument/2006/relationships/hyperlink" Target="start.htm%20-%20&#1071;&#1088;&#1083;&#1099;&#1082;.ln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39372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МЕЖДУНАРОДНАЯ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НАУЧНО-ПРАКТИЧЕСКАЯ КОНФЕРЕНЦИЯ «СОВРЕМЕННЫЕ ТЕХНОЛОГИИ В ОБРАЗОВАНИИ. ХИМКИ 2017»</a:t>
            </a:r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Секция «Роль ИКТ в эффективной реализации ФГОС в современной школе»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chemeClr val="accent2"/>
                </a:solidFill>
              </a:rPr>
              <a:t>ИКТ в работе учителя информатики в начальной школе. 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>
                <a:solidFill>
                  <a:schemeClr val="accent2"/>
                </a:solidFill>
              </a:rPr>
              <a:t>Из опыта работы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Унская Тамара Юльевна</a:t>
            </a:r>
          </a:p>
          <a:p>
            <a:r>
              <a:rPr lang="ru-RU" dirty="0" smtClean="0"/>
              <a:t>МБОУ СОШ №27 </a:t>
            </a:r>
          </a:p>
          <a:p>
            <a:r>
              <a:rPr lang="ru-RU" dirty="0" smtClean="0"/>
              <a:t>учитель информатики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476672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Источники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https://knowledge.allbest.ru/programming/2c0b65625a2bc69a5d43b89521316c36_0.html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http://votum-edu.ru/page/innovations-of-russia-education-system.html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А.В. Комплексный подход к информатизации начальной школы / А.В.Молокова // Учебное пособие. – 2005.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Л. В. Использование информационно-коммуникационных технологий в образовательном процессе.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700808"/>
          <a:ext cx="45365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Информационные технологии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4048" y="1268760"/>
          <a:ext cx="44398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право 8"/>
          <p:cNvSpPr/>
          <p:nvPr/>
        </p:nvSpPr>
        <p:spPr>
          <a:xfrm rot="19401245">
            <a:off x="4560647" y="3808781"/>
            <a:ext cx="2136697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обеспечивает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5" name="Схема 764"/>
          <p:cNvGraphicFramePr/>
          <p:nvPr/>
        </p:nvGraphicFramePr>
        <p:xfrm>
          <a:off x="179512" y="116632"/>
          <a:ext cx="48965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69" name="Группа 768"/>
          <p:cNvGrpSpPr/>
          <p:nvPr/>
        </p:nvGrpSpPr>
        <p:grpSpPr>
          <a:xfrm>
            <a:off x="5436096" y="404664"/>
            <a:ext cx="3456384" cy="3384376"/>
            <a:chOff x="5436096" y="404664"/>
            <a:chExt cx="3456384" cy="3384376"/>
          </a:xfrm>
        </p:grpSpPr>
        <p:sp>
          <p:nvSpPr>
            <p:cNvPr id="767" name="AutoShape 385" descr="Плетенка"/>
            <p:cNvSpPr>
              <a:spLocks noChangeArrowheads="1"/>
            </p:cNvSpPr>
            <p:nvPr/>
          </p:nvSpPr>
          <p:spPr bwMode="auto">
            <a:xfrm>
              <a:off x="5724128" y="764704"/>
              <a:ext cx="3168352" cy="2952328"/>
            </a:xfrm>
            <a:custGeom>
              <a:avLst/>
              <a:gdLst>
                <a:gd name="G0" fmla="+- 813 0 0"/>
                <a:gd name="G1" fmla="+- 21600 0 813"/>
                <a:gd name="G2" fmla="+- 21600 0 8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13" y="10800"/>
                  </a:moveTo>
                  <a:cubicBezTo>
                    <a:pt x="813" y="16316"/>
                    <a:pt x="5284" y="20787"/>
                    <a:pt x="10800" y="20787"/>
                  </a:cubicBezTo>
                  <a:cubicBezTo>
                    <a:pt x="16316" y="20787"/>
                    <a:pt x="20787" y="16316"/>
                    <a:pt x="20787" y="10800"/>
                  </a:cubicBezTo>
                  <a:cubicBezTo>
                    <a:pt x="20787" y="5284"/>
                    <a:pt x="16316" y="813"/>
                    <a:pt x="10800" y="813"/>
                  </a:cubicBezTo>
                  <a:cubicBezTo>
                    <a:pt x="5284" y="813"/>
                    <a:pt x="813" y="5284"/>
                    <a:pt x="813" y="10800"/>
                  </a:cubicBezTo>
                  <a:close/>
                </a:path>
              </a:pathLst>
            </a:custGeom>
            <a:pattFill prst="weave">
              <a:fgClr>
                <a:schemeClr val="tx2"/>
              </a:fgClr>
              <a:bgClr>
                <a:srgbClr val="66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85" name="Group 386"/>
            <p:cNvGrpSpPr>
              <a:grpSpLocks/>
            </p:cNvGrpSpPr>
            <p:nvPr/>
          </p:nvGrpSpPr>
          <p:grpSpPr bwMode="auto">
            <a:xfrm>
              <a:off x="5436096" y="404664"/>
              <a:ext cx="3312368" cy="3384376"/>
              <a:chOff x="432" y="960"/>
              <a:chExt cx="4769" cy="3114"/>
            </a:xfrm>
          </p:grpSpPr>
          <p:grpSp>
            <p:nvGrpSpPr>
              <p:cNvPr id="386" name="Group 387"/>
              <p:cNvGrpSpPr>
                <a:grpSpLocks/>
              </p:cNvGrpSpPr>
              <p:nvPr/>
            </p:nvGrpSpPr>
            <p:grpSpPr bwMode="auto">
              <a:xfrm>
                <a:off x="432" y="1152"/>
                <a:ext cx="4769" cy="2922"/>
                <a:chOff x="432" y="1152"/>
                <a:chExt cx="4769" cy="2922"/>
              </a:xfrm>
            </p:grpSpPr>
            <p:pic>
              <p:nvPicPr>
                <p:cNvPr id="390" name="Picture 388" descr="bd07139_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12" y="1632"/>
                  <a:ext cx="689" cy="9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1" name="Picture 389" descr="bd06630_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64" y="3072"/>
                  <a:ext cx="912" cy="72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2" name="Picture 390" descr="bs01628_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44" y="3456"/>
                  <a:ext cx="672" cy="6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3" name="Picture 391" descr="pe01038_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912" y="1420"/>
                  <a:ext cx="768" cy="68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4" name="Picture 392" descr="bs00360_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32" y="2256"/>
                  <a:ext cx="1056" cy="55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95" name="Group 393"/>
                <p:cNvGrpSpPr>
                  <a:grpSpLocks/>
                </p:cNvGrpSpPr>
                <p:nvPr/>
              </p:nvGrpSpPr>
              <p:grpSpPr bwMode="auto">
                <a:xfrm>
                  <a:off x="3696" y="2928"/>
                  <a:ext cx="1471" cy="884"/>
                  <a:chOff x="1598" y="2648"/>
                  <a:chExt cx="1471" cy="884"/>
                </a:xfrm>
              </p:grpSpPr>
              <p:sp>
                <p:nvSpPr>
                  <p:cNvPr id="478" name="Freeform 394"/>
                  <p:cNvSpPr>
                    <a:spLocks/>
                  </p:cNvSpPr>
                  <p:nvPr/>
                </p:nvSpPr>
                <p:spPr bwMode="auto">
                  <a:xfrm>
                    <a:off x="2115" y="2787"/>
                    <a:ext cx="266" cy="498"/>
                  </a:xfrm>
                  <a:custGeom>
                    <a:avLst/>
                    <a:gdLst/>
                    <a:ahLst/>
                    <a:cxnLst>
                      <a:cxn ang="0">
                        <a:pos x="25" y="26"/>
                      </a:cxn>
                      <a:cxn ang="0">
                        <a:pos x="493" y="0"/>
                      </a:cxn>
                      <a:cxn ang="0">
                        <a:pos x="524" y="15"/>
                      </a:cxn>
                      <a:cxn ang="0">
                        <a:pos x="516" y="24"/>
                      </a:cxn>
                      <a:cxn ang="0">
                        <a:pos x="508" y="975"/>
                      </a:cxn>
                      <a:cxn ang="0">
                        <a:pos x="532" y="981"/>
                      </a:cxn>
                      <a:cxn ang="0">
                        <a:pos x="483" y="997"/>
                      </a:cxn>
                      <a:cxn ang="0">
                        <a:pos x="19" y="915"/>
                      </a:cxn>
                      <a:cxn ang="0">
                        <a:pos x="0" y="912"/>
                      </a:cxn>
                      <a:cxn ang="0">
                        <a:pos x="0" y="893"/>
                      </a:cxn>
                      <a:cxn ang="0">
                        <a:pos x="3" y="48"/>
                      </a:cxn>
                      <a:cxn ang="0">
                        <a:pos x="3" y="27"/>
                      </a:cxn>
                      <a:cxn ang="0">
                        <a:pos x="25" y="26"/>
                      </a:cxn>
                    </a:cxnLst>
                    <a:rect l="0" t="0" r="r" b="b"/>
                    <a:pathLst>
                      <a:path w="532" h="997">
                        <a:moveTo>
                          <a:pt x="25" y="26"/>
                        </a:moveTo>
                        <a:lnTo>
                          <a:pt x="493" y="0"/>
                        </a:lnTo>
                        <a:lnTo>
                          <a:pt x="524" y="15"/>
                        </a:lnTo>
                        <a:lnTo>
                          <a:pt x="516" y="24"/>
                        </a:lnTo>
                        <a:lnTo>
                          <a:pt x="508" y="975"/>
                        </a:lnTo>
                        <a:lnTo>
                          <a:pt x="532" y="981"/>
                        </a:lnTo>
                        <a:lnTo>
                          <a:pt x="483" y="997"/>
                        </a:lnTo>
                        <a:lnTo>
                          <a:pt x="19" y="915"/>
                        </a:lnTo>
                        <a:lnTo>
                          <a:pt x="0" y="912"/>
                        </a:lnTo>
                        <a:lnTo>
                          <a:pt x="0" y="893"/>
                        </a:lnTo>
                        <a:lnTo>
                          <a:pt x="3" y="48"/>
                        </a:lnTo>
                        <a:lnTo>
                          <a:pt x="3" y="27"/>
                        </a:ln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9" name="Freeform 395"/>
                  <p:cNvSpPr>
                    <a:spLocks/>
                  </p:cNvSpPr>
                  <p:nvPr/>
                </p:nvSpPr>
                <p:spPr bwMode="auto">
                  <a:xfrm>
                    <a:off x="2126" y="2798"/>
                    <a:ext cx="236" cy="476"/>
                  </a:xfrm>
                  <a:custGeom>
                    <a:avLst/>
                    <a:gdLst/>
                    <a:ahLst/>
                    <a:cxnLst>
                      <a:cxn ang="0">
                        <a:pos x="5" y="25"/>
                      </a:cxn>
                      <a:cxn ang="0">
                        <a:pos x="472" y="0"/>
                      </a:cxn>
                      <a:cxn ang="0">
                        <a:pos x="466" y="951"/>
                      </a:cxn>
                      <a:cxn ang="0">
                        <a:pos x="0" y="869"/>
                      </a:cxn>
                      <a:cxn ang="0">
                        <a:pos x="5" y="25"/>
                      </a:cxn>
                    </a:cxnLst>
                    <a:rect l="0" t="0" r="r" b="b"/>
                    <a:pathLst>
                      <a:path w="472" h="951">
                        <a:moveTo>
                          <a:pt x="5" y="25"/>
                        </a:moveTo>
                        <a:lnTo>
                          <a:pt x="472" y="0"/>
                        </a:lnTo>
                        <a:lnTo>
                          <a:pt x="466" y="951"/>
                        </a:lnTo>
                        <a:lnTo>
                          <a:pt x="0" y="869"/>
                        </a:lnTo>
                        <a:lnTo>
                          <a:pt x="5" y="25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0" name="Freeform 396"/>
                  <p:cNvSpPr>
                    <a:spLocks/>
                  </p:cNvSpPr>
                  <p:nvPr/>
                </p:nvSpPr>
                <p:spPr bwMode="auto">
                  <a:xfrm>
                    <a:off x="2341" y="2787"/>
                    <a:ext cx="185" cy="49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52" y="68"/>
                      </a:cxn>
                      <a:cxn ang="0">
                        <a:pos x="369" y="71"/>
                      </a:cxn>
                      <a:cxn ang="0">
                        <a:pos x="369" y="90"/>
                      </a:cxn>
                      <a:cxn ang="0">
                        <a:pos x="353" y="884"/>
                      </a:cxn>
                      <a:cxn ang="0">
                        <a:pos x="353" y="902"/>
                      </a:cxn>
                      <a:cxn ang="0">
                        <a:pos x="338" y="905"/>
                      </a:cxn>
                      <a:cxn ang="0">
                        <a:pos x="41" y="995"/>
                      </a:cxn>
                      <a:cxn ang="0">
                        <a:pos x="0" y="985"/>
                      </a:cxn>
                      <a:cxn ang="0">
                        <a:pos x="12" y="973"/>
                      </a:cxn>
                      <a:cxn ang="0">
                        <a:pos x="18" y="22"/>
                      </a:cxn>
                      <a:cxn ang="0">
                        <a:pos x="14" y="5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369" h="995">
                        <a:moveTo>
                          <a:pt x="47" y="0"/>
                        </a:moveTo>
                        <a:lnTo>
                          <a:pt x="352" y="68"/>
                        </a:lnTo>
                        <a:lnTo>
                          <a:pt x="369" y="71"/>
                        </a:lnTo>
                        <a:lnTo>
                          <a:pt x="369" y="90"/>
                        </a:lnTo>
                        <a:lnTo>
                          <a:pt x="353" y="884"/>
                        </a:lnTo>
                        <a:lnTo>
                          <a:pt x="353" y="902"/>
                        </a:lnTo>
                        <a:lnTo>
                          <a:pt x="338" y="905"/>
                        </a:lnTo>
                        <a:lnTo>
                          <a:pt x="41" y="995"/>
                        </a:lnTo>
                        <a:lnTo>
                          <a:pt x="0" y="985"/>
                        </a:lnTo>
                        <a:lnTo>
                          <a:pt x="12" y="973"/>
                        </a:lnTo>
                        <a:lnTo>
                          <a:pt x="18" y="22"/>
                        </a:lnTo>
                        <a:lnTo>
                          <a:pt x="14" y="5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1" name="Freeform 397"/>
                  <p:cNvSpPr>
                    <a:spLocks/>
                  </p:cNvSpPr>
                  <p:nvPr/>
                </p:nvSpPr>
                <p:spPr bwMode="auto">
                  <a:xfrm>
                    <a:off x="2359" y="2798"/>
                    <a:ext cx="155" cy="476"/>
                  </a:xfrm>
                  <a:custGeom>
                    <a:avLst/>
                    <a:gdLst/>
                    <a:ahLst/>
                    <a:cxnLst>
                      <a:cxn ang="0">
                        <a:pos x="0" y="951"/>
                      </a:cxn>
                      <a:cxn ang="0">
                        <a:pos x="69" y="929"/>
                      </a:cxn>
                      <a:cxn ang="0">
                        <a:pos x="60" y="873"/>
                      </a:cxn>
                      <a:cxn ang="0">
                        <a:pos x="61" y="777"/>
                      </a:cxn>
                      <a:cxn ang="0">
                        <a:pos x="69" y="676"/>
                      </a:cxn>
                      <a:cxn ang="0">
                        <a:pos x="73" y="603"/>
                      </a:cxn>
                      <a:cxn ang="0">
                        <a:pos x="68" y="557"/>
                      </a:cxn>
                      <a:cxn ang="0">
                        <a:pos x="58" y="516"/>
                      </a:cxn>
                      <a:cxn ang="0">
                        <a:pos x="44" y="477"/>
                      </a:cxn>
                      <a:cxn ang="0">
                        <a:pos x="30" y="436"/>
                      </a:cxn>
                      <a:cxn ang="0">
                        <a:pos x="22" y="400"/>
                      </a:cxn>
                      <a:cxn ang="0">
                        <a:pos x="20" y="374"/>
                      </a:cxn>
                      <a:cxn ang="0">
                        <a:pos x="22" y="357"/>
                      </a:cxn>
                      <a:cxn ang="0">
                        <a:pos x="24" y="352"/>
                      </a:cxn>
                      <a:cxn ang="0">
                        <a:pos x="47" y="352"/>
                      </a:cxn>
                      <a:cxn ang="0">
                        <a:pos x="69" y="354"/>
                      </a:cxn>
                      <a:cxn ang="0">
                        <a:pos x="91" y="355"/>
                      </a:cxn>
                      <a:cxn ang="0">
                        <a:pos x="112" y="357"/>
                      </a:cxn>
                      <a:cxn ang="0">
                        <a:pos x="131" y="360"/>
                      </a:cxn>
                      <a:cxn ang="0">
                        <a:pos x="151" y="362"/>
                      </a:cxn>
                      <a:cxn ang="0">
                        <a:pos x="169" y="365"/>
                      </a:cxn>
                      <a:cxn ang="0">
                        <a:pos x="188" y="368"/>
                      </a:cxn>
                      <a:cxn ang="0">
                        <a:pos x="204" y="373"/>
                      </a:cxn>
                      <a:cxn ang="0">
                        <a:pos x="221" y="377"/>
                      </a:cxn>
                      <a:cxn ang="0">
                        <a:pos x="237" y="382"/>
                      </a:cxn>
                      <a:cxn ang="0">
                        <a:pos x="251" y="387"/>
                      </a:cxn>
                      <a:cxn ang="0">
                        <a:pos x="265" y="392"/>
                      </a:cxn>
                      <a:cxn ang="0">
                        <a:pos x="279" y="396"/>
                      </a:cxn>
                      <a:cxn ang="0">
                        <a:pos x="292" y="403"/>
                      </a:cxn>
                      <a:cxn ang="0">
                        <a:pos x="305" y="409"/>
                      </a:cxn>
                      <a:cxn ang="0">
                        <a:pos x="309" y="68"/>
                      </a:cxn>
                      <a:cxn ang="0">
                        <a:pos x="6" y="0"/>
                      </a:cxn>
                      <a:cxn ang="0">
                        <a:pos x="0" y="951"/>
                      </a:cxn>
                    </a:cxnLst>
                    <a:rect l="0" t="0" r="r" b="b"/>
                    <a:pathLst>
                      <a:path w="309" h="951">
                        <a:moveTo>
                          <a:pt x="0" y="951"/>
                        </a:moveTo>
                        <a:lnTo>
                          <a:pt x="69" y="929"/>
                        </a:lnTo>
                        <a:lnTo>
                          <a:pt x="60" y="873"/>
                        </a:lnTo>
                        <a:lnTo>
                          <a:pt x="61" y="777"/>
                        </a:lnTo>
                        <a:lnTo>
                          <a:pt x="69" y="676"/>
                        </a:lnTo>
                        <a:lnTo>
                          <a:pt x="73" y="603"/>
                        </a:lnTo>
                        <a:lnTo>
                          <a:pt x="68" y="557"/>
                        </a:lnTo>
                        <a:lnTo>
                          <a:pt x="58" y="516"/>
                        </a:lnTo>
                        <a:lnTo>
                          <a:pt x="44" y="477"/>
                        </a:lnTo>
                        <a:lnTo>
                          <a:pt x="30" y="436"/>
                        </a:lnTo>
                        <a:lnTo>
                          <a:pt x="22" y="400"/>
                        </a:lnTo>
                        <a:lnTo>
                          <a:pt x="20" y="374"/>
                        </a:lnTo>
                        <a:lnTo>
                          <a:pt x="22" y="357"/>
                        </a:lnTo>
                        <a:lnTo>
                          <a:pt x="24" y="352"/>
                        </a:lnTo>
                        <a:lnTo>
                          <a:pt x="47" y="352"/>
                        </a:lnTo>
                        <a:lnTo>
                          <a:pt x="69" y="354"/>
                        </a:lnTo>
                        <a:lnTo>
                          <a:pt x="91" y="355"/>
                        </a:lnTo>
                        <a:lnTo>
                          <a:pt x="112" y="357"/>
                        </a:lnTo>
                        <a:lnTo>
                          <a:pt x="131" y="360"/>
                        </a:lnTo>
                        <a:lnTo>
                          <a:pt x="151" y="362"/>
                        </a:lnTo>
                        <a:lnTo>
                          <a:pt x="169" y="365"/>
                        </a:lnTo>
                        <a:lnTo>
                          <a:pt x="188" y="368"/>
                        </a:lnTo>
                        <a:lnTo>
                          <a:pt x="204" y="373"/>
                        </a:lnTo>
                        <a:lnTo>
                          <a:pt x="221" y="377"/>
                        </a:lnTo>
                        <a:lnTo>
                          <a:pt x="237" y="382"/>
                        </a:lnTo>
                        <a:lnTo>
                          <a:pt x="251" y="387"/>
                        </a:lnTo>
                        <a:lnTo>
                          <a:pt x="265" y="392"/>
                        </a:lnTo>
                        <a:lnTo>
                          <a:pt x="279" y="396"/>
                        </a:lnTo>
                        <a:lnTo>
                          <a:pt x="292" y="403"/>
                        </a:lnTo>
                        <a:lnTo>
                          <a:pt x="305" y="409"/>
                        </a:lnTo>
                        <a:lnTo>
                          <a:pt x="309" y="68"/>
                        </a:lnTo>
                        <a:lnTo>
                          <a:pt x="6" y="0"/>
                        </a:lnTo>
                        <a:lnTo>
                          <a:pt x="0" y="951"/>
                        </a:lnTo>
                        <a:close/>
                      </a:path>
                    </a:pathLst>
                  </a:custGeom>
                  <a:solidFill>
                    <a:srgbClr val="6666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2" name="Freeform 398"/>
                  <p:cNvSpPr>
                    <a:spLocks/>
                  </p:cNvSpPr>
                  <p:nvPr/>
                </p:nvSpPr>
                <p:spPr bwMode="auto">
                  <a:xfrm>
                    <a:off x="2369" y="2975"/>
                    <a:ext cx="142" cy="288"/>
                  </a:xfrm>
                  <a:custGeom>
                    <a:avLst/>
                    <a:gdLst/>
                    <a:ahLst/>
                    <a:cxnLst>
                      <a:cxn ang="0">
                        <a:pos x="10" y="84"/>
                      </a:cxn>
                      <a:cxn ang="0">
                        <a:pos x="24" y="125"/>
                      </a:cxn>
                      <a:cxn ang="0">
                        <a:pos x="38" y="164"/>
                      </a:cxn>
                      <a:cxn ang="0">
                        <a:pos x="48" y="205"/>
                      </a:cxn>
                      <a:cxn ang="0">
                        <a:pos x="53" y="251"/>
                      </a:cxn>
                      <a:cxn ang="0">
                        <a:pos x="49" y="324"/>
                      </a:cxn>
                      <a:cxn ang="0">
                        <a:pos x="41" y="425"/>
                      </a:cxn>
                      <a:cxn ang="0">
                        <a:pos x="40" y="521"/>
                      </a:cxn>
                      <a:cxn ang="0">
                        <a:pos x="49" y="577"/>
                      </a:cxn>
                      <a:cxn ang="0">
                        <a:pos x="275" y="510"/>
                      </a:cxn>
                      <a:cxn ang="0">
                        <a:pos x="285" y="57"/>
                      </a:cxn>
                      <a:cxn ang="0">
                        <a:pos x="272" y="51"/>
                      </a:cxn>
                      <a:cxn ang="0">
                        <a:pos x="259" y="44"/>
                      </a:cxn>
                      <a:cxn ang="0">
                        <a:pos x="245" y="40"/>
                      </a:cxn>
                      <a:cxn ang="0">
                        <a:pos x="231" y="35"/>
                      </a:cxn>
                      <a:cxn ang="0">
                        <a:pos x="217" y="30"/>
                      </a:cxn>
                      <a:cxn ang="0">
                        <a:pos x="201" y="25"/>
                      </a:cxn>
                      <a:cxn ang="0">
                        <a:pos x="184" y="21"/>
                      </a:cxn>
                      <a:cxn ang="0">
                        <a:pos x="168" y="16"/>
                      </a:cxn>
                      <a:cxn ang="0">
                        <a:pos x="149" y="13"/>
                      </a:cxn>
                      <a:cxn ang="0">
                        <a:pos x="131" y="10"/>
                      </a:cxn>
                      <a:cxn ang="0">
                        <a:pos x="111" y="8"/>
                      </a:cxn>
                      <a:cxn ang="0">
                        <a:pos x="92" y="5"/>
                      </a:cxn>
                      <a:cxn ang="0">
                        <a:pos x="71" y="3"/>
                      </a:cxn>
                      <a:cxn ang="0">
                        <a:pos x="49" y="2"/>
                      </a:cxn>
                      <a:cxn ang="0">
                        <a:pos x="27" y="0"/>
                      </a:cxn>
                      <a:cxn ang="0">
                        <a:pos x="4" y="0"/>
                      </a:cxn>
                      <a:cxn ang="0">
                        <a:pos x="2" y="5"/>
                      </a:cxn>
                      <a:cxn ang="0">
                        <a:pos x="0" y="22"/>
                      </a:cxn>
                      <a:cxn ang="0">
                        <a:pos x="2" y="48"/>
                      </a:cxn>
                      <a:cxn ang="0">
                        <a:pos x="10" y="84"/>
                      </a:cxn>
                    </a:cxnLst>
                    <a:rect l="0" t="0" r="r" b="b"/>
                    <a:pathLst>
                      <a:path w="285" h="577">
                        <a:moveTo>
                          <a:pt x="10" y="84"/>
                        </a:moveTo>
                        <a:lnTo>
                          <a:pt x="24" y="125"/>
                        </a:lnTo>
                        <a:lnTo>
                          <a:pt x="38" y="164"/>
                        </a:lnTo>
                        <a:lnTo>
                          <a:pt x="48" y="205"/>
                        </a:lnTo>
                        <a:lnTo>
                          <a:pt x="53" y="251"/>
                        </a:lnTo>
                        <a:lnTo>
                          <a:pt x="49" y="324"/>
                        </a:lnTo>
                        <a:lnTo>
                          <a:pt x="41" y="425"/>
                        </a:lnTo>
                        <a:lnTo>
                          <a:pt x="40" y="521"/>
                        </a:lnTo>
                        <a:lnTo>
                          <a:pt x="49" y="577"/>
                        </a:lnTo>
                        <a:lnTo>
                          <a:pt x="275" y="510"/>
                        </a:lnTo>
                        <a:lnTo>
                          <a:pt x="285" y="57"/>
                        </a:lnTo>
                        <a:lnTo>
                          <a:pt x="272" y="51"/>
                        </a:lnTo>
                        <a:lnTo>
                          <a:pt x="259" y="44"/>
                        </a:lnTo>
                        <a:lnTo>
                          <a:pt x="245" y="40"/>
                        </a:lnTo>
                        <a:lnTo>
                          <a:pt x="231" y="35"/>
                        </a:lnTo>
                        <a:lnTo>
                          <a:pt x="217" y="30"/>
                        </a:lnTo>
                        <a:lnTo>
                          <a:pt x="201" y="25"/>
                        </a:lnTo>
                        <a:lnTo>
                          <a:pt x="184" y="21"/>
                        </a:lnTo>
                        <a:lnTo>
                          <a:pt x="168" y="16"/>
                        </a:lnTo>
                        <a:lnTo>
                          <a:pt x="149" y="13"/>
                        </a:lnTo>
                        <a:lnTo>
                          <a:pt x="131" y="10"/>
                        </a:lnTo>
                        <a:lnTo>
                          <a:pt x="111" y="8"/>
                        </a:lnTo>
                        <a:lnTo>
                          <a:pt x="92" y="5"/>
                        </a:lnTo>
                        <a:lnTo>
                          <a:pt x="71" y="3"/>
                        </a:lnTo>
                        <a:lnTo>
                          <a:pt x="49" y="2"/>
                        </a:lnTo>
                        <a:lnTo>
                          <a:pt x="27" y="0"/>
                        </a:lnTo>
                        <a:lnTo>
                          <a:pt x="4" y="0"/>
                        </a:lnTo>
                        <a:lnTo>
                          <a:pt x="2" y="5"/>
                        </a:lnTo>
                        <a:lnTo>
                          <a:pt x="0" y="22"/>
                        </a:lnTo>
                        <a:lnTo>
                          <a:pt x="2" y="48"/>
                        </a:lnTo>
                        <a:lnTo>
                          <a:pt x="10" y="84"/>
                        </a:lnTo>
                        <a:close/>
                      </a:path>
                    </a:pathLst>
                  </a:cu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3" name="Freeform 399"/>
                  <p:cNvSpPr>
                    <a:spLocks/>
                  </p:cNvSpPr>
                  <p:nvPr/>
                </p:nvSpPr>
                <p:spPr bwMode="auto">
                  <a:xfrm>
                    <a:off x="2150" y="2842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1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9"/>
                      </a:cxn>
                      <a:cxn ang="0">
                        <a:pos x="27" y="5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1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1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9"/>
                        </a:lnTo>
                        <a:lnTo>
                          <a:pt x="27" y="5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4" name="Freeform 400"/>
                  <p:cNvSpPr>
                    <a:spLocks/>
                  </p:cNvSpPr>
                  <p:nvPr/>
                </p:nvSpPr>
                <p:spPr bwMode="auto">
                  <a:xfrm>
                    <a:off x="2153" y="289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22"/>
                      </a:cxn>
                      <a:cxn ang="0">
                        <a:pos x="4" y="27"/>
                      </a:cxn>
                      <a:cxn ang="0">
                        <a:pos x="7" y="30"/>
                      </a:cxn>
                      <a:cxn ang="0">
                        <a:pos x="14" y="32"/>
                      </a:cxn>
                      <a:cxn ang="0">
                        <a:pos x="20" y="30"/>
                      </a:cxn>
                      <a:cxn ang="0">
                        <a:pos x="26" y="27"/>
                      </a:cxn>
                      <a:cxn ang="0">
                        <a:pos x="30" y="22"/>
                      </a:cxn>
                      <a:cxn ang="0">
                        <a:pos x="31" y="16"/>
                      </a:cxn>
                      <a:cxn ang="0">
                        <a:pos x="30" y="9"/>
                      </a:cxn>
                      <a:cxn ang="0">
                        <a:pos x="26" y="5"/>
                      </a:cxn>
                      <a:cxn ang="0">
                        <a:pos x="20" y="2"/>
                      </a:cxn>
                      <a:cxn ang="0">
                        <a:pos x="14" y="0"/>
                      </a:cxn>
                      <a:cxn ang="0">
                        <a:pos x="7" y="2"/>
                      </a:cxn>
                      <a:cxn ang="0">
                        <a:pos x="4" y="5"/>
                      </a:cxn>
                      <a:cxn ang="0">
                        <a:pos x="1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32">
                        <a:moveTo>
                          <a:pt x="0" y="16"/>
                        </a:move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7" y="30"/>
                        </a:lnTo>
                        <a:lnTo>
                          <a:pt x="14" y="32"/>
                        </a:lnTo>
                        <a:lnTo>
                          <a:pt x="20" y="30"/>
                        </a:lnTo>
                        <a:lnTo>
                          <a:pt x="26" y="27"/>
                        </a:lnTo>
                        <a:lnTo>
                          <a:pt x="30" y="22"/>
                        </a:lnTo>
                        <a:lnTo>
                          <a:pt x="31" y="16"/>
                        </a:lnTo>
                        <a:lnTo>
                          <a:pt x="30" y="9"/>
                        </a:lnTo>
                        <a:lnTo>
                          <a:pt x="26" y="5"/>
                        </a:lnTo>
                        <a:lnTo>
                          <a:pt x="20" y="2"/>
                        </a:lnTo>
                        <a:lnTo>
                          <a:pt x="14" y="0"/>
                        </a:lnTo>
                        <a:lnTo>
                          <a:pt x="7" y="2"/>
                        </a:lnTo>
                        <a:lnTo>
                          <a:pt x="4" y="5"/>
                        </a:lnTo>
                        <a:lnTo>
                          <a:pt x="1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5" name="Freeform 401"/>
                  <p:cNvSpPr>
                    <a:spLocks/>
                  </p:cNvSpPr>
                  <p:nvPr/>
                </p:nvSpPr>
                <p:spPr bwMode="auto">
                  <a:xfrm>
                    <a:off x="2182" y="2893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" y="22"/>
                      </a:cxn>
                      <a:cxn ang="0">
                        <a:pos x="5" y="26"/>
                      </a:cxn>
                      <a:cxn ang="0">
                        <a:pos x="8" y="30"/>
                      </a:cxn>
                      <a:cxn ang="0">
                        <a:pos x="14" y="31"/>
                      </a:cxn>
                      <a:cxn ang="0">
                        <a:pos x="21" y="30"/>
                      </a:cxn>
                      <a:cxn ang="0">
                        <a:pos x="25" y="26"/>
                      </a:cxn>
                      <a:cxn ang="0">
                        <a:pos x="28" y="22"/>
                      </a:cxn>
                      <a:cxn ang="0">
                        <a:pos x="30" y="15"/>
                      </a:cxn>
                      <a:cxn ang="0">
                        <a:pos x="28" y="9"/>
                      </a:cxn>
                      <a:cxn ang="0">
                        <a:pos x="25" y="4"/>
                      </a:cxn>
                      <a:cxn ang="0">
                        <a:pos x="21" y="1"/>
                      </a:cxn>
                      <a:cxn ang="0">
                        <a:pos x="14" y="0"/>
                      </a:cxn>
                      <a:cxn ang="0">
                        <a:pos x="8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0" h="31">
                        <a:moveTo>
                          <a:pt x="0" y="15"/>
                        </a:moveTo>
                        <a:lnTo>
                          <a:pt x="2" y="22"/>
                        </a:lnTo>
                        <a:lnTo>
                          <a:pt x="5" y="26"/>
                        </a:lnTo>
                        <a:lnTo>
                          <a:pt x="8" y="30"/>
                        </a:lnTo>
                        <a:lnTo>
                          <a:pt x="14" y="31"/>
                        </a:lnTo>
                        <a:lnTo>
                          <a:pt x="21" y="30"/>
                        </a:lnTo>
                        <a:lnTo>
                          <a:pt x="25" y="26"/>
                        </a:lnTo>
                        <a:lnTo>
                          <a:pt x="28" y="22"/>
                        </a:lnTo>
                        <a:lnTo>
                          <a:pt x="30" y="15"/>
                        </a:lnTo>
                        <a:lnTo>
                          <a:pt x="28" y="9"/>
                        </a:lnTo>
                        <a:lnTo>
                          <a:pt x="25" y="4"/>
                        </a:lnTo>
                        <a:lnTo>
                          <a:pt x="21" y="1"/>
                        </a:lnTo>
                        <a:lnTo>
                          <a:pt x="14" y="0"/>
                        </a:lnTo>
                        <a:lnTo>
                          <a:pt x="8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6" name="Freeform 402"/>
                  <p:cNvSpPr>
                    <a:spLocks/>
                  </p:cNvSpPr>
                  <p:nvPr/>
                </p:nvSpPr>
                <p:spPr bwMode="auto">
                  <a:xfrm>
                    <a:off x="2215" y="2893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" y="22"/>
                      </a:cxn>
                      <a:cxn ang="0">
                        <a:pos x="5" y="26"/>
                      </a:cxn>
                      <a:cxn ang="0">
                        <a:pos x="10" y="30"/>
                      </a:cxn>
                      <a:cxn ang="0">
                        <a:pos x="16" y="31"/>
                      </a:cxn>
                      <a:cxn ang="0">
                        <a:pos x="22" y="30"/>
                      </a:cxn>
                      <a:cxn ang="0">
                        <a:pos x="27" y="26"/>
                      </a:cxn>
                      <a:cxn ang="0">
                        <a:pos x="30" y="22"/>
                      </a:cxn>
                      <a:cxn ang="0">
                        <a:pos x="32" y="15"/>
                      </a:cxn>
                      <a:cxn ang="0">
                        <a:pos x="30" y="9"/>
                      </a:cxn>
                      <a:cxn ang="0">
                        <a:pos x="27" y="4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2" h="31">
                        <a:moveTo>
                          <a:pt x="0" y="15"/>
                        </a:moveTo>
                        <a:lnTo>
                          <a:pt x="2" y="22"/>
                        </a:lnTo>
                        <a:lnTo>
                          <a:pt x="5" y="26"/>
                        </a:lnTo>
                        <a:lnTo>
                          <a:pt x="10" y="30"/>
                        </a:lnTo>
                        <a:lnTo>
                          <a:pt x="16" y="31"/>
                        </a:lnTo>
                        <a:lnTo>
                          <a:pt x="22" y="30"/>
                        </a:lnTo>
                        <a:lnTo>
                          <a:pt x="27" y="26"/>
                        </a:lnTo>
                        <a:lnTo>
                          <a:pt x="30" y="22"/>
                        </a:lnTo>
                        <a:lnTo>
                          <a:pt x="32" y="15"/>
                        </a:lnTo>
                        <a:lnTo>
                          <a:pt x="30" y="9"/>
                        </a:lnTo>
                        <a:lnTo>
                          <a:pt x="27" y="4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7" name="Freeform 403"/>
                  <p:cNvSpPr>
                    <a:spLocks/>
                  </p:cNvSpPr>
                  <p:nvPr/>
                </p:nvSpPr>
                <p:spPr bwMode="auto">
                  <a:xfrm>
                    <a:off x="2247" y="2893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22"/>
                      </a:cxn>
                      <a:cxn ang="0">
                        <a:pos x="4" y="26"/>
                      </a:cxn>
                      <a:cxn ang="0">
                        <a:pos x="9" y="30"/>
                      </a:cxn>
                      <a:cxn ang="0">
                        <a:pos x="15" y="31"/>
                      </a:cxn>
                      <a:cxn ang="0">
                        <a:pos x="22" y="30"/>
                      </a:cxn>
                      <a:cxn ang="0">
                        <a:pos x="26" y="26"/>
                      </a:cxn>
                      <a:cxn ang="0">
                        <a:pos x="30" y="22"/>
                      </a:cxn>
                      <a:cxn ang="0">
                        <a:pos x="31" y="15"/>
                      </a:cxn>
                      <a:cxn ang="0">
                        <a:pos x="30" y="9"/>
                      </a:cxn>
                      <a:cxn ang="0">
                        <a:pos x="26" y="4"/>
                      </a:cxn>
                      <a:cxn ang="0">
                        <a:pos x="22" y="1"/>
                      </a:cxn>
                      <a:cxn ang="0">
                        <a:pos x="15" y="0"/>
                      </a:cxn>
                      <a:cxn ang="0">
                        <a:pos x="9" y="1"/>
                      </a:cxn>
                      <a:cxn ang="0">
                        <a:pos x="4" y="4"/>
                      </a:cxn>
                      <a:cxn ang="0">
                        <a:pos x="1" y="9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1" h="31">
                        <a:moveTo>
                          <a:pt x="0" y="15"/>
                        </a:moveTo>
                        <a:lnTo>
                          <a:pt x="1" y="22"/>
                        </a:lnTo>
                        <a:lnTo>
                          <a:pt x="4" y="26"/>
                        </a:lnTo>
                        <a:lnTo>
                          <a:pt x="9" y="30"/>
                        </a:lnTo>
                        <a:lnTo>
                          <a:pt x="15" y="31"/>
                        </a:lnTo>
                        <a:lnTo>
                          <a:pt x="22" y="30"/>
                        </a:lnTo>
                        <a:lnTo>
                          <a:pt x="26" y="26"/>
                        </a:lnTo>
                        <a:lnTo>
                          <a:pt x="30" y="22"/>
                        </a:lnTo>
                        <a:lnTo>
                          <a:pt x="31" y="15"/>
                        </a:lnTo>
                        <a:lnTo>
                          <a:pt x="30" y="9"/>
                        </a:lnTo>
                        <a:lnTo>
                          <a:pt x="26" y="4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9" y="1"/>
                        </a:lnTo>
                        <a:lnTo>
                          <a:pt x="4" y="4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8" name="Freeform 404"/>
                  <p:cNvSpPr>
                    <a:spLocks/>
                  </p:cNvSpPr>
                  <p:nvPr/>
                </p:nvSpPr>
                <p:spPr bwMode="auto">
                  <a:xfrm>
                    <a:off x="2150" y="2964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10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2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10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9" name="Freeform 405"/>
                  <p:cNvSpPr>
                    <a:spLocks/>
                  </p:cNvSpPr>
                  <p:nvPr/>
                </p:nvSpPr>
                <p:spPr bwMode="auto">
                  <a:xfrm>
                    <a:off x="2150" y="300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1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9"/>
                      </a:cxn>
                      <a:cxn ang="0">
                        <a:pos x="27" y="5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1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1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9"/>
                        </a:lnTo>
                        <a:lnTo>
                          <a:pt x="27" y="5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0" name="Freeform 406"/>
                  <p:cNvSpPr>
                    <a:spLocks/>
                  </p:cNvSpPr>
                  <p:nvPr/>
                </p:nvSpPr>
                <p:spPr bwMode="auto">
                  <a:xfrm>
                    <a:off x="2150" y="305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" y="24"/>
                      </a:cxn>
                      <a:cxn ang="0">
                        <a:pos x="5" y="27"/>
                      </a:cxn>
                      <a:cxn ang="0">
                        <a:pos x="9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4"/>
                      </a:cxn>
                      <a:cxn ang="0">
                        <a:pos x="31" y="17"/>
                      </a:cxn>
                      <a:cxn ang="0">
                        <a:pos x="30" y="11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9" y="2"/>
                      </a:cxn>
                      <a:cxn ang="0">
                        <a:pos x="5" y="5"/>
                      </a:cxn>
                      <a:cxn ang="0">
                        <a:pos x="1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1" h="32">
                        <a:moveTo>
                          <a:pt x="0" y="17"/>
                        </a:moveTo>
                        <a:lnTo>
                          <a:pt x="1" y="24"/>
                        </a:lnTo>
                        <a:lnTo>
                          <a:pt x="5" y="27"/>
                        </a:lnTo>
                        <a:lnTo>
                          <a:pt x="9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4"/>
                        </a:lnTo>
                        <a:lnTo>
                          <a:pt x="31" y="17"/>
                        </a:lnTo>
                        <a:lnTo>
                          <a:pt x="30" y="11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5" y="5"/>
                        </a:lnTo>
                        <a:lnTo>
                          <a:pt x="1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1" name="Freeform 407"/>
                  <p:cNvSpPr>
                    <a:spLocks/>
                  </p:cNvSpPr>
                  <p:nvPr/>
                </p:nvSpPr>
                <p:spPr bwMode="auto">
                  <a:xfrm>
                    <a:off x="2312" y="3130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21"/>
                      </a:cxn>
                      <a:cxn ang="0">
                        <a:pos x="4" y="26"/>
                      </a:cxn>
                      <a:cxn ang="0">
                        <a:pos x="9" y="29"/>
                      </a:cxn>
                      <a:cxn ang="0">
                        <a:pos x="15" y="30"/>
                      </a:cxn>
                      <a:cxn ang="0">
                        <a:pos x="22" y="29"/>
                      </a:cxn>
                      <a:cxn ang="0">
                        <a:pos x="27" y="26"/>
                      </a:cxn>
                      <a:cxn ang="0">
                        <a:pos x="30" y="21"/>
                      </a:cxn>
                      <a:cxn ang="0">
                        <a:pos x="31" y="15"/>
                      </a:cxn>
                      <a:cxn ang="0">
                        <a:pos x="30" y="8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5" y="0"/>
                      </a:cxn>
                      <a:cxn ang="0">
                        <a:pos x="9" y="2"/>
                      </a:cxn>
                      <a:cxn ang="0">
                        <a:pos x="4" y="5"/>
                      </a:cxn>
                      <a:cxn ang="0">
                        <a:pos x="1" y="8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1" h="30">
                        <a:moveTo>
                          <a:pt x="0" y="15"/>
                        </a:moveTo>
                        <a:lnTo>
                          <a:pt x="1" y="21"/>
                        </a:lnTo>
                        <a:lnTo>
                          <a:pt x="4" y="26"/>
                        </a:lnTo>
                        <a:lnTo>
                          <a:pt x="9" y="29"/>
                        </a:lnTo>
                        <a:lnTo>
                          <a:pt x="15" y="30"/>
                        </a:lnTo>
                        <a:lnTo>
                          <a:pt x="22" y="29"/>
                        </a:lnTo>
                        <a:lnTo>
                          <a:pt x="27" y="26"/>
                        </a:lnTo>
                        <a:lnTo>
                          <a:pt x="30" y="21"/>
                        </a:lnTo>
                        <a:lnTo>
                          <a:pt x="31" y="15"/>
                        </a:lnTo>
                        <a:lnTo>
                          <a:pt x="30" y="8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8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2" name="Freeform 408"/>
                  <p:cNvSpPr>
                    <a:spLocks/>
                  </p:cNvSpPr>
                  <p:nvPr/>
                </p:nvSpPr>
                <p:spPr bwMode="auto">
                  <a:xfrm>
                    <a:off x="2312" y="3165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22"/>
                      </a:cxn>
                      <a:cxn ang="0">
                        <a:pos x="4" y="27"/>
                      </a:cxn>
                      <a:cxn ang="0">
                        <a:pos x="9" y="30"/>
                      </a:cxn>
                      <a:cxn ang="0">
                        <a:pos x="15" y="31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1" y="16"/>
                      </a:cxn>
                      <a:cxn ang="0">
                        <a:pos x="30" y="9"/>
                      </a:cxn>
                      <a:cxn ang="0">
                        <a:pos x="27" y="5"/>
                      </a:cxn>
                      <a:cxn ang="0">
                        <a:pos x="22" y="1"/>
                      </a:cxn>
                      <a:cxn ang="0">
                        <a:pos x="15" y="0"/>
                      </a:cxn>
                      <a:cxn ang="0">
                        <a:pos x="9" y="1"/>
                      </a:cxn>
                      <a:cxn ang="0">
                        <a:pos x="4" y="5"/>
                      </a:cxn>
                      <a:cxn ang="0">
                        <a:pos x="1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31">
                        <a:moveTo>
                          <a:pt x="0" y="16"/>
                        </a:move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9" y="30"/>
                        </a:lnTo>
                        <a:lnTo>
                          <a:pt x="15" y="31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1" y="16"/>
                        </a:lnTo>
                        <a:lnTo>
                          <a:pt x="30" y="9"/>
                        </a:lnTo>
                        <a:lnTo>
                          <a:pt x="27" y="5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9" y="1"/>
                        </a:lnTo>
                        <a:lnTo>
                          <a:pt x="4" y="5"/>
                        </a:lnTo>
                        <a:lnTo>
                          <a:pt x="1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3" name="Freeform 409"/>
                  <p:cNvSpPr>
                    <a:spLocks/>
                  </p:cNvSpPr>
                  <p:nvPr/>
                </p:nvSpPr>
                <p:spPr bwMode="auto">
                  <a:xfrm>
                    <a:off x="2314" y="3201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1" y="24"/>
                      </a:cxn>
                      <a:cxn ang="0">
                        <a:pos x="5" y="27"/>
                      </a:cxn>
                      <a:cxn ang="0">
                        <a:pos x="9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4"/>
                      </a:cxn>
                      <a:cxn ang="0">
                        <a:pos x="31" y="18"/>
                      </a:cxn>
                      <a:cxn ang="0">
                        <a:pos x="30" y="11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9" y="2"/>
                      </a:cxn>
                      <a:cxn ang="0">
                        <a:pos x="5" y="5"/>
                      </a:cxn>
                      <a:cxn ang="0">
                        <a:pos x="1" y="11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1" h="32">
                        <a:moveTo>
                          <a:pt x="0" y="18"/>
                        </a:moveTo>
                        <a:lnTo>
                          <a:pt x="1" y="24"/>
                        </a:lnTo>
                        <a:lnTo>
                          <a:pt x="5" y="27"/>
                        </a:lnTo>
                        <a:lnTo>
                          <a:pt x="9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4"/>
                        </a:lnTo>
                        <a:lnTo>
                          <a:pt x="31" y="18"/>
                        </a:lnTo>
                        <a:lnTo>
                          <a:pt x="30" y="11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5" y="5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4" name="Freeform 410"/>
                  <p:cNvSpPr>
                    <a:spLocks/>
                  </p:cNvSpPr>
                  <p:nvPr/>
                </p:nvSpPr>
                <p:spPr bwMode="auto">
                  <a:xfrm>
                    <a:off x="2316" y="323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23"/>
                      </a:cxn>
                      <a:cxn ang="0">
                        <a:pos x="3" y="27"/>
                      </a:cxn>
                      <a:cxn ang="0">
                        <a:pos x="7" y="31"/>
                      </a:cxn>
                      <a:cxn ang="0">
                        <a:pos x="15" y="32"/>
                      </a:cxn>
                      <a:cxn ang="0">
                        <a:pos x="22" y="31"/>
                      </a:cxn>
                      <a:cxn ang="0">
                        <a:pos x="26" y="27"/>
                      </a:cxn>
                      <a:cxn ang="0">
                        <a:pos x="30" y="23"/>
                      </a:cxn>
                      <a:cxn ang="0">
                        <a:pos x="31" y="16"/>
                      </a:cxn>
                      <a:cxn ang="0">
                        <a:pos x="30" y="10"/>
                      </a:cxn>
                      <a:cxn ang="0">
                        <a:pos x="26" y="5"/>
                      </a:cxn>
                      <a:cxn ang="0">
                        <a:pos x="22" y="2"/>
                      </a:cxn>
                      <a:cxn ang="0">
                        <a:pos x="15" y="0"/>
                      </a:cxn>
                      <a:cxn ang="0">
                        <a:pos x="7" y="2"/>
                      </a:cxn>
                      <a:cxn ang="0">
                        <a:pos x="3" y="5"/>
                      </a:cxn>
                      <a:cxn ang="0">
                        <a:pos x="1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32">
                        <a:moveTo>
                          <a:pt x="0" y="16"/>
                        </a:move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7" y="31"/>
                        </a:lnTo>
                        <a:lnTo>
                          <a:pt x="15" y="32"/>
                        </a:lnTo>
                        <a:lnTo>
                          <a:pt x="22" y="31"/>
                        </a:lnTo>
                        <a:lnTo>
                          <a:pt x="26" y="27"/>
                        </a:lnTo>
                        <a:lnTo>
                          <a:pt x="30" y="23"/>
                        </a:lnTo>
                        <a:lnTo>
                          <a:pt x="31" y="16"/>
                        </a:lnTo>
                        <a:lnTo>
                          <a:pt x="30" y="10"/>
                        </a:lnTo>
                        <a:lnTo>
                          <a:pt x="26" y="5"/>
                        </a:lnTo>
                        <a:lnTo>
                          <a:pt x="22" y="2"/>
                        </a:lnTo>
                        <a:lnTo>
                          <a:pt x="15" y="0"/>
                        </a:lnTo>
                        <a:lnTo>
                          <a:pt x="7" y="2"/>
                        </a:lnTo>
                        <a:lnTo>
                          <a:pt x="3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5" name="Freeform 411"/>
                  <p:cNvSpPr>
                    <a:spLocks/>
                  </p:cNvSpPr>
                  <p:nvPr/>
                </p:nvSpPr>
                <p:spPr bwMode="auto">
                  <a:xfrm>
                    <a:off x="2281" y="3121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" y="24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  <a:cxn ang="0">
                        <a:pos x="23" y="30"/>
                      </a:cxn>
                      <a:cxn ang="0">
                        <a:pos x="27" y="27"/>
                      </a:cxn>
                      <a:cxn ang="0">
                        <a:pos x="30" y="24"/>
                      </a:cxn>
                      <a:cxn ang="0">
                        <a:pos x="32" y="18"/>
                      </a:cxn>
                      <a:cxn ang="0">
                        <a:pos x="30" y="11"/>
                      </a:cxn>
                      <a:cxn ang="0">
                        <a:pos x="27" y="5"/>
                      </a:cxn>
                      <a:cxn ang="0">
                        <a:pos x="23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1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" h="32">
                        <a:moveTo>
                          <a:pt x="0" y="18"/>
                        </a:moveTo>
                        <a:lnTo>
                          <a:pt x="2" y="24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lnTo>
                          <a:pt x="23" y="30"/>
                        </a:lnTo>
                        <a:lnTo>
                          <a:pt x="27" y="27"/>
                        </a:lnTo>
                        <a:lnTo>
                          <a:pt x="30" y="24"/>
                        </a:lnTo>
                        <a:lnTo>
                          <a:pt x="32" y="18"/>
                        </a:lnTo>
                        <a:lnTo>
                          <a:pt x="30" y="11"/>
                        </a:lnTo>
                        <a:lnTo>
                          <a:pt x="27" y="5"/>
                        </a:lnTo>
                        <a:lnTo>
                          <a:pt x="23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6" name="Freeform 412"/>
                  <p:cNvSpPr>
                    <a:spLocks/>
                  </p:cNvSpPr>
                  <p:nvPr/>
                </p:nvSpPr>
                <p:spPr bwMode="auto">
                  <a:xfrm>
                    <a:off x="2281" y="3156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3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  <a:cxn ang="0">
                        <a:pos x="23" y="30"/>
                      </a:cxn>
                      <a:cxn ang="0">
                        <a:pos x="27" y="27"/>
                      </a:cxn>
                      <a:cxn ang="0">
                        <a:pos x="30" y="23"/>
                      </a:cxn>
                      <a:cxn ang="0">
                        <a:pos x="32" y="16"/>
                      </a:cxn>
                      <a:cxn ang="0">
                        <a:pos x="30" y="10"/>
                      </a:cxn>
                      <a:cxn ang="0">
                        <a:pos x="27" y="5"/>
                      </a:cxn>
                      <a:cxn ang="0">
                        <a:pos x="23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2">
                        <a:moveTo>
                          <a:pt x="0" y="16"/>
                        </a:moveTo>
                        <a:lnTo>
                          <a:pt x="2" y="23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lnTo>
                          <a:pt x="23" y="30"/>
                        </a:lnTo>
                        <a:lnTo>
                          <a:pt x="27" y="27"/>
                        </a:lnTo>
                        <a:lnTo>
                          <a:pt x="30" y="23"/>
                        </a:lnTo>
                        <a:lnTo>
                          <a:pt x="32" y="16"/>
                        </a:lnTo>
                        <a:lnTo>
                          <a:pt x="30" y="10"/>
                        </a:lnTo>
                        <a:lnTo>
                          <a:pt x="27" y="5"/>
                        </a:lnTo>
                        <a:lnTo>
                          <a:pt x="23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7" name="Freeform 413"/>
                  <p:cNvSpPr>
                    <a:spLocks/>
                  </p:cNvSpPr>
                  <p:nvPr/>
                </p:nvSpPr>
                <p:spPr bwMode="auto">
                  <a:xfrm>
                    <a:off x="2282" y="3193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22"/>
                      </a:cxn>
                      <a:cxn ang="0">
                        <a:pos x="4" y="27"/>
                      </a:cxn>
                      <a:cxn ang="0">
                        <a:pos x="9" y="30"/>
                      </a:cxn>
                      <a:cxn ang="0">
                        <a:pos x="15" y="32"/>
                      </a:cxn>
                      <a:cxn ang="0">
                        <a:pos x="22" y="30"/>
                      </a:cxn>
                      <a:cxn ang="0">
                        <a:pos x="26" y="27"/>
                      </a:cxn>
                      <a:cxn ang="0">
                        <a:pos x="30" y="22"/>
                      </a:cxn>
                      <a:cxn ang="0">
                        <a:pos x="31" y="16"/>
                      </a:cxn>
                      <a:cxn ang="0">
                        <a:pos x="30" y="10"/>
                      </a:cxn>
                      <a:cxn ang="0">
                        <a:pos x="26" y="5"/>
                      </a:cxn>
                      <a:cxn ang="0">
                        <a:pos x="22" y="2"/>
                      </a:cxn>
                      <a:cxn ang="0">
                        <a:pos x="15" y="0"/>
                      </a:cxn>
                      <a:cxn ang="0">
                        <a:pos x="9" y="2"/>
                      </a:cxn>
                      <a:cxn ang="0">
                        <a:pos x="4" y="5"/>
                      </a:cxn>
                      <a:cxn ang="0">
                        <a:pos x="1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32">
                        <a:moveTo>
                          <a:pt x="0" y="16"/>
                        </a:move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9" y="30"/>
                        </a:lnTo>
                        <a:lnTo>
                          <a:pt x="15" y="32"/>
                        </a:lnTo>
                        <a:lnTo>
                          <a:pt x="22" y="30"/>
                        </a:lnTo>
                        <a:lnTo>
                          <a:pt x="26" y="27"/>
                        </a:lnTo>
                        <a:lnTo>
                          <a:pt x="30" y="22"/>
                        </a:lnTo>
                        <a:lnTo>
                          <a:pt x="31" y="16"/>
                        </a:lnTo>
                        <a:lnTo>
                          <a:pt x="30" y="10"/>
                        </a:lnTo>
                        <a:lnTo>
                          <a:pt x="26" y="5"/>
                        </a:lnTo>
                        <a:lnTo>
                          <a:pt x="22" y="2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8" name="Freeform 414"/>
                  <p:cNvSpPr>
                    <a:spLocks/>
                  </p:cNvSpPr>
                  <p:nvPr/>
                </p:nvSpPr>
                <p:spPr bwMode="auto">
                  <a:xfrm>
                    <a:off x="2284" y="3227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" y="23"/>
                      </a:cxn>
                      <a:cxn ang="0">
                        <a:pos x="5" y="28"/>
                      </a:cxn>
                      <a:cxn ang="0">
                        <a:pos x="9" y="31"/>
                      </a:cxn>
                      <a:cxn ang="0">
                        <a:pos x="16" y="33"/>
                      </a:cxn>
                      <a:cxn ang="0">
                        <a:pos x="22" y="31"/>
                      </a:cxn>
                      <a:cxn ang="0">
                        <a:pos x="27" y="28"/>
                      </a:cxn>
                      <a:cxn ang="0">
                        <a:pos x="30" y="23"/>
                      </a:cxn>
                      <a:cxn ang="0">
                        <a:pos x="31" y="17"/>
                      </a:cxn>
                      <a:cxn ang="0">
                        <a:pos x="30" y="11"/>
                      </a:cxn>
                      <a:cxn ang="0">
                        <a:pos x="27" y="4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9" y="1"/>
                      </a:cxn>
                      <a:cxn ang="0">
                        <a:pos x="5" y="4"/>
                      </a:cxn>
                      <a:cxn ang="0">
                        <a:pos x="1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1" h="33">
                        <a:moveTo>
                          <a:pt x="0" y="17"/>
                        </a:moveTo>
                        <a:lnTo>
                          <a:pt x="1" y="23"/>
                        </a:lnTo>
                        <a:lnTo>
                          <a:pt x="5" y="28"/>
                        </a:lnTo>
                        <a:lnTo>
                          <a:pt x="9" y="31"/>
                        </a:lnTo>
                        <a:lnTo>
                          <a:pt x="16" y="33"/>
                        </a:lnTo>
                        <a:lnTo>
                          <a:pt x="22" y="31"/>
                        </a:lnTo>
                        <a:lnTo>
                          <a:pt x="27" y="28"/>
                        </a:lnTo>
                        <a:lnTo>
                          <a:pt x="30" y="23"/>
                        </a:lnTo>
                        <a:lnTo>
                          <a:pt x="31" y="17"/>
                        </a:lnTo>
                        <a:lnTo>
                          <a:pt x="30" y="11"/>
                        </a:lnTo>
                        <a:lnTo>
                          <a:pt x="27" y="4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9" y="1"/>
                        </a:lnTo>
                        <a:lnTo>
                          <a:pt x="5" y="4"/>
                        </a:lnTo>
                        <a:lnTo>
                          <a:pt x="1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9" name="Freeform 415"/>
                  <p:cNvSpPr>
                    <a:spLocks/>
                  </p:cNvSpPr>
                  <p:nvPr/>
                </p:nvSpPr>
                <p:spPr bwMode="auto">
                  <a:xfrm>
                    <a:off x="2248" y="3118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4" y="32"/>
                      </a:cxn>
                      <a:cxn ang="0">
                        <a:pos x="21" y="30"/>
                      </a:cxn>
                      <a:cxn ang="0">
                        <a:pos x="25" y="27"/>
                      </a:cxn>
                      <a:cxn ang="0">
                        <a:pos x="29" y="22"/>
                      </a:cxn>
                      <a:cxn ang="0">
                        <a:pos x="30" y="16"/>
                      </a:cxn>
                      <a:cxn ang="0">
                        <a:pos x="29" y="9"/>
                      </a:cxn>
                      <a:cxn ang="0">
                        <a:pos x="25" y="5"/>
                      </a:cxn>
                      <a:cxn ang="0">
                        <a:pos x="21" y="2"/>
                      </a:cxn>
                      <a:cxn ang="0">
                        <a:pos x="14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0" h="32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4" y="32"/>
                        </a:lnTo>
                        <a:lnTo>
                          <a:pt x="21" y="30"/>
                        </a:lnTo>
                        <a:lnTo>
                          <a:pt x="25" y="27"/>
                        </a:lnTo>
                        <a:lnTo>
                          <a:pt x="29" y="22"/>
                        </a:lnTo>
                        <a:lnTo>
                          <a:pt x="30" y="16"/>
                        </a:lnTo>
                        <a:lnTo>
                          <a:pt x="29" y="9"/>
                        </a:lnTo>
                        <a:lnTo>
                          <a:pt x="25" y="5"/>
                        </a:lnTo>
                        <a:lnTo>
                          <a:pt x="21" y="2"/>
                        </a:lnTo>
                        <a:lnTo>
                          <a:pt x="14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0" name="Freeform 416"/>
                  <p:cNvSpPr>
                    <a:spLocks/>
                  </p:cNvSpPr>
                  <p:nvPr/>
                </p:nvSpPr>
                <p:spPr bwMode="auto">
                  <a:xfrm>
                    <a:off x="2248" y="3152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" y="22"/>
                      </a:cxn>
                      <a:cxn ang="0">
                        <a:pos x="5" y="26"/>
                      </a:cxn>
                      <a:cxn ang="0">
                        <a:pos x="10" y="30"/>
                      </a:cxn>
                      <a:cxn ang="0">
                        <a:pos x="14" y="31"/>
                      </a:cxn>
                      <a:cxn ang="0">
                        <a:pos x="21" y="30"/>
                      </a:cxn>
                      <a:cxn ang="0">
                        <a:pos x="25" y="26"/>
                      </a:cxn>
                      <a:cxn ang="0">
                        <a:pos x="29" y="22"/>
                      </a:cxn>
                      <a:cxn ang="0">
                        <a:pos x="30" y="15"/>
                      </a:cxn>
                      <a:cxn ang="0">
                        <a:pos x="29" y="9"/>
                      </a:cxn>
                      <a:cxn ang="0">
                        <a:pos x="25" y="4"/>
                      </a:cxn>
                      <a:cxn ang="0">
                        <a:pos x="21" y="1"/>
                      </a:cxn>
                      <a:cxn ang="0">
                        <a:pos x="14" y="0"/>
                      </a:cxn>
                      <a:cxn ang="0">
                        <a:pos x="10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0" h="31">
                        <a:moveTo>
                          <a:pt x="0" y="15"/>
                        </a:moveTo>
                        <a:lnTo>
                          <a:pt x="2" y="22"/>
                        </a:lnTo>
                        <a:lnTo>
                          <a:pt x="5" y="26"/>
                        </a:lnTo>
                        <a:lnTo>
                          <a:pt x="10" y="30"/>
                        </a:lnTo>
                        <a:lnTo>
                          <a:pt x="14" y="31"/>
                        </a:lnTo>
                        <a:lnTo>
                          <a:pt x="21" y="30"/>
                        </a:lnTo>
                        <a:lnTo>
                          <a:pt x="25" y="26"/>
                        </a:lnTo>
                        <a:lnTo>
                          <a:pt x="29" y="22"/>
                        </a:lnTo>
                        <a:lnTo>
                          <a:pt x="30" y="15"/>
                        </a:lnTo>
                        <a:lnTo>
                          <a:pt x="29" y="9"/>
                        </a:lnTo>
                        <a:lnTo>
                          <a:pt x="25" y="4"/>
                        </a:lnTo>
                        <a:lnTo>
                          <a:pt x="21" y="1"/>
                        </a:lnTo>
                        <a:lnTo>
                          <a:pt x="14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1" name="Freeform 417"/>
                  <p:cNvSpPr>
                    <a:spLocks/>
                  </p:cNvSpPr>
                  <p:nvPr/>
                </p:nvSpPr>
                <p:spPr bwMode="auto">
                  <a:xfrm>
                    <a:off x="2249" y="3189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1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9"/>
                      </a:cxn>
                      <a:cxn ang="0">
                        <a:pos x="27" y="4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1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1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9"/>
                        </a:lnTo>
                        <a:lnTo>
                          <a:pt x="27" y="4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2" name="Freeform 418"/>
                  <p:cNvSpPr>
                    <a:spLocks/>
                  </p:cNvSpPr>
                  <p:nvPr/>
                </p:nvSpPr>
                <p:spPr bwMode="auto">
                  <a:xfrm>
                    <a:off x="2252" y="3224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8" y="30"/>
                      </a:cxn>
                      <a:cxn ang="0">
                        <a:pos x="14" y="32"/>
                      </a:cxn>
                      <a:cxn ang="0">
                        <a:pos x="21" y="30"/>
                      </a:cxn>
                      <a:cxn ang="0">
                        <a:pos x="25" y="27"/>
                      </a:cxn>
                      <a:cxn ang="0">
                        <a:pos x="28" y="22"/>
                      </a:cxn>
                      <a:cxn ang="0">
                        <a:pos x="30" y="16"/>
                      </a:cxn>
                      <a:cxn ang="0">
                        <a:pos x="28" y="10"/>
                      </a:cxn>
                      <a:cxn ang="0">
                        <a:pos x="25" y="5"/>
                      </a:cxn>
                      <a:cxn ang="0">
                        <a:pos x="21" y="2"/>
                      </a:cxn>
                      <a:cxn ang="0">
                        <a:pos x="14" y="0"/>
                      </a:cxn>
                      <a:cxn ang="0">
                        <a:pos x="8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0" h="32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8" y="30"/>
                        </a:lnTo>
                        <a:lnTo>
                          <a:pt x="14" y="32"/>
                        </a:lnTo>
                        <a:lnTo>
                          <a:pt x="21" y="30"/>
                        </a:lnTo>
                        <a:lnTo>
                          <a:pt x="25" y="27"/>
                        </a:lnTo>
                        <a:lnTo>
                          <a:pt x="28" y="22"/>
                        </a:lnTo>
                        <a:lnTo>
                          <a:pt x="30" y="16"/>
                        </a:lnTo>
                        <a:lnTo>
                          <a:pt x="28" y="10"/>
                        </a:lnTo>
                        <a:lnTo>
                          <a:pt x="25" y="5"/>
                        </a:lnTo>
                        <a:lnTo>
                          <a:pt x="21" y="2"/>
                        </a:lnTo>
                        <a:lnTo>
                          <a:pt x="14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3" name="Freeform 419"/>
                  <p:cNvSpPr>
                    <a:spLocks/>
                  </p:cNvSpPr>
                  <p:nvPr/>
                </p:nvSpPr>
                <p:spPr bwMode="auto">
                  <a:xfrm>
                    <a:off x="2216" y="3110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9" y="30"/>
                      </a:cxn>
                      <a:cxn ang="0">
                        <a:pos x="16" y="31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9"/>
                      </a:cxn>
                      <a:cxn ang="0">
                        <a:pos x="27" y="5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9" y="1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2" h="31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9" y="30"/>
                        </a:lnTo>
                        <a:lnTo>
                          <a:pt x="16" y="31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9"/>
                        </a:lnTo>
                        <a:lnTo>
                          <a:pt x="27" y="5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9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4" name="Freeform 420"/>
                  <p:cNvSpPr>
                    <a:spLocks/>
                  </p:cNvSpPr>
                  <p:nvPr/>
                </p:nvSpPr>
                <p:spPr bwMode="auto">
                  <a:xfrm>
                    <a:off x="2216" y="3145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" y="24"/>
                      </a:cxn>
                      <a:cxn ang="0">
                        <a:pos x="5" y="29"/>
                      </a:cxn>
                      <a:cxn ang="0">
                        <a:pos x="9" y="32"/>
                      </a:cxn>
                      <a:cxn ang="0">
                        <a:pos x="16" y="33"/>
                      </a:cxn>
                      <a:cxn ang="0">
                        <a:pos x="22" y="32"/>
                      </a:cxn>
                      <a:cxn ang="0">
                        <a:pos x="27" y="29"/>
                      </a:cxn>
                      <a:cxn ang="0">
                        <a:pos x="30" y="24"/>
                      </a:cxn>
                      <a:cxn ang="0">
                        <a:pos x="32" y="18"/>
                      </a:cxn>
                      <a:cxn ang="0">
                        <a:pos x="30" y="11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9" y="2"/>
                      </a:cxn>
                      <a:cxn ang="0">
                        <a:pos x="5" y="5"/>
                      </a:cxn>
                      <a:cxn ang="0">
                        <a:pos x="2" y="11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2" h="33">
                        <a:moveTo>
                          <a:pt x="0" y="18"/>
                        </a:moveTo>
                        <a:lnTo>
                          <a:pt x="2" y="24"/>
                        </a:lnTo>
                        <a:lnTo>
                          <a:pt x="5" y="29"/>
                        </a:lnTo>
                        <a:lnTo>
                          <a:pt x="9" y="32"/>
                        </a:lnTo>
                        <a:lnTo>
                          <a:pt x="16" y="33"/>
                        </a:lnTo>
                        <a:lnTo>
                          <a:pt x="22" y="32"/>
                        </a:lnTo>
                        <a:lnTo>
                          <a:pt x="27" y="29"/>
                        </a:lnTo>
                        <a:lnTo>
                          <a:pt x="30" y="24"/>
                        </a:lnTo>
                        <a:lnTo>
                          <a:pt x="32" y="18"/>
                        </a:lnTo>
                        <a:lnTo>
                          <a:pt x="30" y="11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5" y="5"/>
                        </a:lnTo>
                        <a:lnTo>
                          <a:pt x="2" y="1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5" name="Freeform 421"/>
                  <p:cNvSpPr>
                    <a:spLocks/>
                  </p:cNvSpPr>
                  <p:nvPr/>
                </p:nvSpPr>
                <p:spPr bwMode="auto">
                  <a:xfrm>
                    <a:off x="2218" y="3182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" y="22"/>
                      </a:cxn>
                      <a:cxn ang="0">
                        <a:pos x="5" y="26"/>
                      </a:cxn>
                      <a:cxn ang="0">
                        <a:pos x="10" y="28"/>
                      </a:cxn>
                      <a:cxn ang="0">
                        <a:pos x="16" y="30"/>
                      </a:cxn>
                      <a:cxn ang="0">
                        <a:pos x="22" y="28"/>
                      </a:cxn>
                      <a:cxn ang="0">
                        <a:pos x="27" y="26"/>
                      </a:cxn>
                      <a:cxn ang="0">
                        <a:pos x="30" y="22"/>
                      </a:cxn>
                      <a:cxn ang="0">
                        <a:pos x="32" y="15"/>
                      </a:cxn>
                      <a:cxn ang="0">
                        <a:pos x="30" y="9"/>
                      </a:cxn>
                      <a:cxn ang="0">
                        <a:pos x="27" y="4"/>
                      </a:cxn>
                      <a:cxn ang="0">
                        <a:pos x="22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32" h="30">
                        <a:moveTo>
                          <a:pt x="0" y="15"/>
                        </a:moveTo>
                        <a:lnTo>
                          <a:pt x="2" y="22"/>
                        </a:lnTo>
                        <a:lnTo>
                          <a:pt x="5" y="26"/>
                        </a:lnTo>
                        <a:lnTo>
                          <a:pt x="10" y="28"/>
                        </a:lnTo>
                        <a:lnTo>
                          <a:pt x="16" y="30"/>
                        </a:lnTo>
                        <a:lnTo>
                          <a:pt x="22" y="28"/>
                        </a:lnTo>
                        <a:lnTo>
                          <a:pt x="27" y="26"/>
                        </a:lnTo>
                        <a:lnTo>
                          <a:pt x="30" y="22"/>
                        </a:lnTo>
                        <a:lnTo>
                          <a:pt x="32" y="15"/>
                        </a:lnTo>
                        <a:lnTo>
                          <a:pt x="30" y="9"/>
                        </a:lnTo>
                        <a:lnTo>
                          <a:pt x="27" y="4"/>
                        </a:lnTo>
                        <a:lnTo>
                          <a:pt x="22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6" name="Freeform 422"/>
                  <p:cNvSpPr>
                    <a:spLocks/>
                  </p:cNvSpPr>
                  <p:nvPr/>
                </p:nvSpPr>
                <p:spPr bwMode="auto">
                  <a:xfrm>
                    <a:off x="2219" y="3217"/>
                    <a:ext cx="17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9" y="27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2" y="9"/>
                      </a:cxn>
                      <a:cxn ang="0">
                        <a:pos x="29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2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9" y="27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2" y="9"/>
                        </a:lnTo>
                        <a:lnTo>
                          <a:pt x="29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7" name="Freeform 423"/>
                  <p:cNvSpPr>
                    <a:spLocks/>
                  </p:cNvSpPr>
                  <p:nvPr/>
                </p:nvSpPr>
                <p:spPr bwMode="auto">
                  <a:xfrm>
                    <a:off x="2182" y="2840"/>
                    <a:ext cx="17" cy="1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8" y="27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8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2">
                        <a:moveTo>
                          <a:pt x="0" y="16"/>
                        </a:move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8" y="27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8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8" name="Freeform 424"/>
                  <p:cNvSpPr>
                    <a:spLocks/>
                  </p:cNvSpPr>
                  <p:nvPr/>
                </p:nvSpPr>
                <p:spPr bwMode="auto">
                  <a:xfrm>
                    <a:off x="2214" y="2840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22"/>
                      </a:cxn>
                      <a:cxn ang="0">
                        <a:pos x="5" y="27"/>
                      </a:cxn>
                      <a:cxn ang="0">
                        <a:pos x="9" y="30"/>
                      </a:cxn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1" y="16"/>
                      </a:cxn>
                      <a:cxn ang="0">
                        <a:pos x="30" y="10"/>
                      </a:cxn>
                      <a:cxn ang="0">
                        <a:pos x="27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9" y="2"/>
                      </a:cxn>
                      <a:cxn ang="0">
                        <a:pos x="5" y="5"/>
                      </a:cxn>
                      <a:cxn ang="0">
                        <a:pos x="1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1" h="32">
                        <a:moveTo>
                          <a:pt x="0" y="16"/>
                        </a:moveTo>
                        <a:lnTo>
                          <a:pt x="1" y="22"/>
                        </a:lnTo>
                        <a:lnTo>
                          <a:pt x="5" y="27"/>
                        </a:lnTo>
                        <a:lnTo>
                          <a:pt x="9" y="30"/>
                        </a:lnTo>
                        <a:lnTo>
                          <a:pt x="16" y="32"/>
                        </a:lnTo>
                        <a:lnTo>
                          <a:pt x="22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1" y="16"/>
                        </a:lnTo>
                        <a:lnTo>
                          <a:pt x="30" y="10"/>
                        </a:lnTo>
                        <a:lnTo>
                          <a:pt x="27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5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9" name="Freeform 425"/>
                  <p:cNvSpPr>
                    <a:spLocks/>
                  </p:cNvSpPr>
                  <p:nvPr/>
                </p:nvSpPr>
                <p:spPr bwMode="auto">
                  <a:xfrm>
                    <a:off x="2245" y="2839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" y="20"/>
                      </a:cxn>
                      <a:cxn ang="0">
                        <a:pos x="5" y="25"/>
                      </a:cxn>
                      <a:cxn ang="0">
                        <a:pos x="10" y="28"/>
                      </a:cxn>
                      <a:cxn ang="0">
                        <a:pos x="16" y="30"/>
                      </a:cxn>
                      <a:cxn ang="0">
                        <a:pos x="23" y="28"/>
                      </a:cxn>
                      <a:cxn ang="0">
                        <a:pos x="26" y="25"/>
                      </a:cxn>
                      <a:cxn ang="0">
                        <a:pos x="29" y="20"/>
                      </a:cxn>
                      <a:cxn ang="0">
                        <a:pos x="30" y="14"/>
                      </a:cxn>
                      <a:cxn ang="0">
                        <a:pos x="29" y="7"/>
                      </a:cxn>
                      <a:cxn ang="0">
                        <a:pos x="26" y="4"/>
                      </a:cxn>
                      <a:cxn ang="0">
                        <a:pos x="23" y="1"/>
                      </a:cxn>
                      <a:cxn ang="0">
                        <a:pos x="16" y="0"/>
                      </a:cxn>
                      <a:cxn ang="0">
                        <a:pos x="10" y="1"/>
                      </a:cxn>
                      <a:cxn ang="0">
                        <a:pos x="5" y="4"/>
                      </a:cxn>
                      <a:cxn ang="0">
                        <a:pos x="2" y="7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30" h="30">
                        <a:moveTo>
                          <a:pt x="0" y="14"/>
                        </a:moveTo>
                        <a:lnTo>
                          <a:pt x="2" y="20"/>
                        </a:lnTo>
                        <a:lnTo>
                          <a:pt x="5" y="25"/>
                        </a:lnTo>
                        <a:lnTo>
                          <a:pt x="10" y="28"/>
                        </a:lnTo>
                        <a:lnTo>
                          <a:pt x="16" y="30"/>
                        </a:lnTo>
                        <a:lnTo>
                          <a:pt x="23" y="28"/>
                        </a:lnTo>
                        <a:lnTo>
                          <a:pt x="26" y="25"/>
                        </a:lnTo>
                        <a:lnTo>
                          <a:pt x="29" y="20"/>
                        </a:lnTo>
                        <a:lnTo>
                          <a:pt x="30" y="14"/>
                        </a:lnTo>
                        <a:lnTo>
                          <a:pt x="29" y="7"/>
                        </a:lnTo>
                        <a:lnTo>
                          <a:pt x="26" y="4"/>
                        </a:lnTo>
                        <a:lnTo>
                          <a:pt x="23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7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1C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0" name="Freeform 426"/>
                  <p:cNvSpPr>
                    <a:spLocks/>
                  </p:cNvSpPr>
                  <p:nvPr/>
                </p:nvSpPr>
                <p:spPr bwMode="auto">
                  <a:xfrm>
                    <a:off x="2176" y="2939"/>
                    <a:ext cx="151" cy="165"/>
                  </a:xfrm>
                  <a:custGeom>
                    <a:avLst/>
                    <a:gdLst/>
                    <a:ahLst/>
                    <a:cxnLst>
                      <a:cxn ang="0">
                        <a:pos x="300" y="22"/>
                      </a:cxn>
                      <a:cxn ang="0">
                        <a:pos x="300" y="303"/>
                      </a:cxn>
                      <a:cxn ang="0">
                        <a:pos x="300" y="330"/>
                      </a:cxn>
                      <a:cxn ang="0">
                        <a:pos x="273" y="327"/>
                      </a:cxn>
                      <a:cxn ang="0">
                        <a:pos x="22" y="302"/>
                      </a:cxn>
                      <a:cxn ang="0">
                        <a:pos x="0" y="300"/>
                      </a:cxn>
                      <a:cxn ang="0">
                        <a:pos x="0" y="280"/>
                      </a:cxn>
                      <a:cxn ang="0">
                        <a:pos x="0" y="22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276" y="0"/>
                      </a:cxn>
                      <a:cxn ang="0">
                        <a:pos x="300" y="0"/>
                      </a:cxn>
                      <a:cxn ang="0">
                        <a:pos x="300" y="22"/>
                      </a:cxn>
                    </a:cxnLst>
                    <a:rect l="0" t="0" r="r" b="b"/>
                    <a:pathLst>
                      <a:path w="300" h="330">
                        <a:moveTo>
                          <a:pt x="300" y="22"/>
                        </a:moveTo>
                        <a:lnTo>
                          <a:pt x="300" y="303"/>
                        </a:lnTo>
                        <a:lnTo>
                          <a:pt x="300" y="330"/>
                        </a:lnTo>
                        <a:lnTo>
                          <a:pt x="273" y="327"/>
                        </a:lnTo>
                        <a:lnTo>
                          <a:pt x="22" y="302"/>
                        </a:lnTo>
                        <a:lnTo>
                          <a:pt x="0" y="300"/>
                        </a:lnTo>
                        <a:lnTo>
                          <a:pt x="0" y="280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276" y="0"/>
                        </a:lnTo>
                        <a:lnTo>
                          <a:pt x="300" y="0"/>
                        </a:lnTo>
                        <a:lnTo>
                          <a:pt x="30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1" name="Freeform 427"/>
                  <p:cNvSpPr>
                    <a:spLocks/>
                  </p:cNvSpPr>
                  <p:nvPr/>
                </p:nvSpPr>
                <p:spPr bwMode="auto">
                  <a:xfrm>
                    <a:off x="2188" y="2950"/>
                    <a:ext cx="127" cy="1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58"/>
                      </a:cxn>
                      <a:cxn ang="0">
                        <a:pos x="252" y="281"/>
                      </a:cxn>
                      <a:cxn ang="0">
                        <a:pos x="25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2" h="281">
                        <a:moveTo>
                          <a:pt x="0" y="0"/>
                        </a:moveTo>
                        <a:lnTo>
                          <a:pt x="0" y="258"/>
                        </a:lnTo>
                        <a:lnTo>
                          <a:pt x="252" y="281"/>
                        </a:lnTo>
                        <a:lnTo>
                          <a:pt x="25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2" name="Freeform 428"/>
                  <p:cNvSpPr>
                    <a:spLocks/>
                  </p:cNvSpPr>
                  <p:nvPr/>
                </p:nvSpPr>
                <p:spPr bwMode="auto">
                  <a:xfrm>
                    <a:off x="2201" y="2970"/>
                    <a:ext cx="21" cy="91"/>
                  </a:xfrm>
                  <a:custGeom>
                    <a:avLst/>
                    <a:gdLst/>
                    <a:ahLst/>
                    <a:cxnLst>
                      <a:cxn ang="0">
                        <a:pos x="11" y="12"/>
                      </a:cxn>
                      <a:cxn ang="0">
                        <a:pos x="9" y="14"/>
                      </a:cxn>
                      <a:cxn ang="0">
                        <a:pos x="6" y="22"/>
                      </a:cxn>
                      <a:cxn ang="0">
                        <a:pos x="2" y="38"/>
                      </a:cxn>
                      <a:cxn ang="0">
                        <a:pos x="0" y="63"/>
                      </a:cxn>
                      <a:cxn ang="0">
                        <a:pos x="0" y="94"/>
                      </a:cxn>
                      <a:cxn ang="0">
                        <a:pos x="0" y="123"/>
                      </a:cxn>
                      <a:cxn ang="0">
                        <a:pos x="0" y="143"/>
                      </a:cxn>
                      <a:cxn ang="0">
                        <a:pos x="0" y="151"/>
                      </a:cxn>
                      <a:cxn ang="0">
                        <a:pos x="0" y="154"/>
                      </a:cxn>
                      <a:cxn ang="0">
                        <a:pos x="3" y="161"/>
                      </a:cxn>
                      <a:cxn ang="0">
                        <a:pos x="8" y="169"/>
                      </a:cxn>
                      <a:cxn ang="0">
                        <a:pos x="17" y="178"/>
                      </a:cxn>
                      <a:cxn ang="0">
                        <a:pos x="27" y="183"/>
                      </a:cxn>
                      <a:cxn ang="0">
                        <a:pos x="35" y="183"/>
                      </a:cxn>
                      <a:cxn ang="0">
                        <a:pos x="41" y="180"/>
                      </a:cxn>
                      <a:cxn ang="0">
                        <a:pos x="43" y="178"/>
                      </a:cxn>
                      <a:cxn ang="0">
                        <a:pos x="43" y="158"/>
                      </a:cxn>
                      <a:cxn ang="0">
                        <a:pos x="25" y="154"/>
                      </a:cxn>
                      <a:cxn ang="0">
                        <a:pos x="25" y="31"/>
                      </a:cxn>
                      <a:cxn ang="0">
                        <a:pos x="43" y="28"/>
                      </a:cxn>
                      <a:cxn ang="0">
                        <a:pos x="43" y="0"/>
                      </a:cxn>
                      <a:cxn ang="0">
                        <a:pos x="38" y="0"/>
                      </a:cxn>
                      <a:cxn ang="0">
                        <a:pos x="30" y="0"/>
                      </a:cxn>
                      <a:cxn ang="0">
                        <a:pos x="19" y="3"/>
                      </a:cxn>
                      <a:cxn ang="0">
                        <a:pos x="11" y="12"/>
                      </a:cxn>
                    </a:cxnLst>
                    <a:rect l="0" t="0" r="r" b="b"/>
                    <a:pathLst>
                      <a:path w="43" h="183">
                        <a:moveTo>
                          <a:pt x="11" y="12"/>
                        </a:moveTo>
                        <a:lnTo>
                          <a:pt x="9" y="14"/>
                        </a:lnTo>
                        <a:lnTo>
                          <a:pt x="6" y="22"/>
                        </a:lnTo>
                        <a:lnTo>
                          <a:pt x="2" y="38"/>
                        </a:lnTo>
                        <a:lnTo>
                          <a:pt x="0" y="63"/>
                        </a:lnTo>
                        <a:lnTo>
                          <a:pt x="0" y="94"/>
                        </a:lnTo>
                        <a:lnTo>
                          <a:pt x="0" y="123"/>
                        </a:lnTo>
                        <a:lnTo>
                          <a:pt x="0" y="143"/>
                        </a:lnTo>
                        <a:lnTo>
                          <a:pt x="0" y="151"/>
                        </a:lnTo>
                        <a:lnTo>
                          <a:pt x="0" y="154"/>
                        </a:lnTo>
                        <a:lnTo>
                          <a:pt x="3" y="161"/>
                        </a:lnTo>
                        <a:lnTo>
                          <a:pt x="8" y="169"/>
                        </a:lnTo>
                        <a:lnTo>
                          <a:pt x="17" y="178"/>
                        </a:lnTo>
                        <a:lnTo>
                          <a:pt x="27" y="183"/>
                        </a:lnTo>
                        <a:lnTo>
                          <a:pt x="35" y="183"/>
                        </a:lnTo>
                        <a:lnTo>
                          <a:pt x="41" y="180"/>
                        </a:lnTo>
                        <a:lnTo>
                          <a:pt x="43" y="178"/>
                        </a:lnTo>
                        <a:lnTo>
                          <a:pt x="43" y="158"/>
                        </a:lnTo>
                        <a:lnTo>
                          <a:pt x="25" y="154"/>
                        </a:lnTo>
                        <a:lnTo>
                          <a:pt x="25" y="31"/>
                        </a:lnTo>
                        <a:lnTo>
                          <a:pt x="43" y="28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0" y="0"/>
                        </a:lnTo>
                        <a:lnTo>
                          <a:pt x="19" y="3"/>
                        </a:ln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Freeform 429"/>
                  <p:cNvSpPr>
                    <a:spLocks/>
                  </p:cNvSpPr>
                  <p:nvPr/>
                </p:nvSpPr>
                <p:spPr bwMode="auto">
                  <a:xfrm>
                    <a:off x="2377" y="2821"/>
                    <a:ext cx="56" cy="17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3" y="8"/>
                      </a:cxn>
                      <a:cxn ang="0">
                        <a:pos x="8" y="5"/>
                      </a:cxn>
                      <a:cxn ang="0">
                        <a:pos x="14" y="2"/>
                      </a:cxn>
                      <a:cxn ang="0">
                        <a:pos x="25" y="0"/>
                      </a:cxn>
                      <a:cxn ang="0">
                        <a:pos x="38" y="0"/>
                      </a:cxn>
                      <a:cxn ang="0">
                        <a:pos x="55" y="3"/>
                      </a:cxn>
                      <a:cxn ang="0">
                        <a:pos x="73" y="7"/>
                      </a:cxn>
                      <a:cxn ang="0">
                        <a:pos x="87" y="11"/>
                      </a:cxn>
                      <a:cxn ang="0">
                        <a:pos x="98" y="14"/>
                      </a:cxn>
                      <a:cxn ang="0">
                        <a:pos x="106" y="18"/>
                      </a:cxn>
                      <a:cxn ang="0">
                        <a:pos x="109" y="22"/>
                      </a:cxn>
                      <a:cxn ang="0">
                        <a:pos x="112" y="25"/>
                      </a:cxn>
                      <a:cxn ang="0">
                        <a:pos x="112" y="30"/>
                      </a:cxn>
                      <a:cxn ang="0">
                        <a:pos x="112" y="35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112" h="35"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2" y="11"/>
                        </a:lnTo>
                        <a:lnTo>
                          <a:pt x="3" y="8"/>
                        </a:lnTo>
                        <a:lnTo>
                          <a:pt x="8" y="5"/>
                        </a:lnTo>
                        <a:lnTo>
                          <a:pt x="14" y="2"/>
                        </a:lnTo>
                        <a:lnTo>
                          <a:pt x="25" y="0"/>
                        </a:lnTo>
                        <a:lnTo>
                          <a:pt x="38" y="0"/>
                        </a:lnTo>
                        <a:lnTo>
                          <a:pt x="55" y="3"/>
                        </a:lnTo>
                        <a:lnTo>
                          <a:pt x="73" y="7"/>
                        </a:lnTo>
                        <a:lnTo>
                          <a:pt x="87" y="11"/>
                        </a:lnTo>
                        <a:lnTo>
                          <a:pt x="98" y="14"/>
                        </a:lnTo>
                        <a:lnTo>
                          <a:pt x="106" y="18"/>
                        </a:lnTo>
                        <a:lnTo>
                          <a:pt x="109" y="22"/>
                        </a:lnTo>
                        <a:lnTo>
                          <a:pt x="112" y="25"/>
                        </a:lnTo>
                        <a:lnTo>
                          <a:pt x="112" y="30"/>
                        </a:lnTo>
                        <a:lnTo>
                          <a:pt x="112" y="3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4" name="Freeform 430"/>
                  <p:cNvSpPr>
                    <a:spLocks/>
                  </p:cNvSpPr>
                  <p:nvPr/>
                </p:nvSpPr>
                <p:spPr bwMode="auto">
                  <a:xfrm>
                    <a:off x="2376" y="2844"/>
                    <a:ext cx="56" cy="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0" y="14"/>
                      </a:cxn>
                      <a:cxn ang="0">
                        <a:pos x="1" y="12"/>
                      </a:cxn>
                      <a:cxn ang="0">
                        <a:pos x="3" y="9"/>
                      </a:cxn>
                      <a:cxn ang="0">
                        <a:pos x="6" y="6"/>
                      </a:cxn>
                      <a:cxn ang="0">
                        <a:pos x="14" y="3"/>
                      </a:cxn>
                      <a:cxn ang="0">
                        <a:pos x="23" y="0"/>
                      </a:cxn>
                      <a:cxn ang="0">
                        <a:pos x="36" y="0"/>
                      </a:cxn>
                      <a:cxn ang="0">
                        <a:pos x="55" y="1"/>
                      </a:cxn>
                      <a:cxn ang="0">
                        <a:pos x="72" y="4"/>
                      </a:cxn>
                      <a:cxn ang="0">
                        <a:pos x="86" y="7"/>
                      </a:cxn>
                      <a:cxn ang="0">
                        <a:pos x="96" y="11"/>
                      </a:cxn>
                      <a:cxn ang="0">
                        <a:pos x="104" y="14"/>
                      </a:cxn>
                      <a:cxn ang="0">
                        <a:pos x="109" y="17"/>
                      </a:cxn>
                      <a:cxn ang="0">
                        <a:pos x="110" y="22"/>
                      </a:cxn>
                      <a:cxn ang="0">
                        <a:pos x="112" y="26"/>
                      </a:cxn>
                      <a:cxn ang="0">
                        <a:pos x="112" y="31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12" h="31">
                        <a:moveTo>
                          <a:pt x="0" y="15"/>
                        </a:moveTo>
                        <a:lnTo>
                          <a:pt x="0" y="14"/>
                        </a:lnTo>
                        <a:lnTo>
                          <a:pt x="1" y="12"/>
                        </a:lnTo>
                        <a:lnTo>
                          <a:pt x="3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3" y="0"/>
                        </a:lnTo>
                        <a:lnTo>
                          <a:pt x="36" y="0"/>
                        </a:lnTo>
                        <a:lnTo>
                          <a:pt x="55" y="1"/>
                        </a:lnTo>
                        <a:lnTo>
                          <a:pt x="72" y="4"/>
                        </a:lnTo>
                        <a:lnTo>
                          <a:pt x="86" y="7"/>
                        </a:lnTo>
                        <a:lnTo>
                          <a:pt x="96" y="11"/>
                        </a:lnTo>
                        <a:lnTo>
                          <a:pt x="104" y="14"/>
                        </a:lnTo>
                        <a:lnTo>
                          <a:pt x="109" y="17"/>
                        </a:lnTo>
                        <a:lnTo>
                          <a:pt x="110" y="22"/>
                        </a:lnTo>
                        <a:lnTo>
                          <a:pt x="112" y="26"/>
                        </a:lnTo>
                        <a:lnTo>
                          <a:pt x="112" y="31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5" name="Freeform 431"/>
                  <p:cNvSpPr>
                    <a:spLocks/>
                  </p:cNvSpPr>
                  <p:nvPr/>
                </p:nvSpPr>
                <p:spPr bwMode="auto">
                  <a:xfrm>
                    <a:off x="2377" y="2866"/>
                    <a:ext cx="57" cy="15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16"/>
                      </a:cxn>
                      <a:cxn ang="0">
                        <a:pos x="2" y="14"/>
                      </a:cxn>
                      <a:cxn ang="0">
                        <a:pos x="3" y="11"/>
                      </a:cxn>
                      <a:cxn ang="0">
                        <a:pos x="8" y="7"/>
                      </a:cxn>
                      <a:cxn ang="0">
                        <a:pos x="14" y="3"/>
                      </a:cxn>
                      <a:cxn ang="0">
                        <a:pos x="24" y="2"/>
                      </a:cxn>
                      <a:cxn ang="0">
                        <a:pos x="38" y="0"/>
                      </a:cxn>
                      <a:cxn ang="0">
                        <a:pos x="55" y="2"/>
                      </a:cxn>
                      <a:cxn ang="0">
                        <a:pos x="74" y="5"/>
                      </a:cxn>
                      <a:cxn ang="0">
                        <a:pos x="89" y="8"/>
                      </a:cxn>
                      <a:cxn ang="0">
                        <a:pos x="100" y="10"/>
                      </a:cxn>
                      <a:cxn ang="0">
                        <a:pos x="106" y="13"/>
                      </a:cxn>
                      <a:cxn ang="0">
                        <a:pos x="111" y="16"/>
                      </a:cxn>
                      <a:cxn ang="0">
                        <a:pos x="114" y="21"/>
                      </a:cxn>
                      <a:cxn ang="0">
                        <a:pos x="114" y="25"/>
                      </a:cxn>
                      <a:cxn ang="0">
                        <a:pos x="114" y="30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14" h="30">
                        <a:moveTo>
                          <a:pt x="0" y="18"/>
                        </a:moveTo>
                        <a:lnTo>
                          <a:pt x="0" y="16"/>
                        </a:lnTo>
                        <a:lnTo>
                          <a:pt x="2" y="14"/>
                        </a:lnTo>
                        <a:lnTo>
                          <a:pt x="3" y="11"/>
                        </a:lnTo>
                        <a:lnTo>
                          <a:pt x="8" y="7"/>
                        </a:lnTo>
                        <a:lnTo>
                          <a:pt x="14" y="3"/>
                        </a:lnTo>
                        <a:lnTo>
                          <a:pt x="24" y="2"/>
                        </a:lnTo>
                        <a:lnTo>
                          <a:pt x="38" y="0"/>
                        </a:lnTo>
                        <a:lnTo>
                          <a:pt x="55" y="2"/>
                        </a:lnTo>
                        <a:lnTo>
                          <a:pt x="74" y="5"/>
                        </a:lnTo>
                        <a:lnTo>
                          <a:pt x="89" y="8"/>
                        </a:lnTo>
                        <a:lnTo>
                          <a:pt x="100" y="10"/>
                        </a:lnTo>
                        <a:lnTo>
                          <a:pt x="106" y="13"/>
                        </a:lnTo>
                        <a:lnTo>
                          <a:pt x="111" y="16"/>
                        </a:lnTo>
                        <a:lnTo>
                          <a:pt x="114" y="21"/>
                        </a:lnTo>
                        <a:lnTo>
                          <a:pt x="114" y="25"/>
                        </a:lnTo>
                        <a:lnTo>
                          <a:pt x="114" y="3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6" name="Freeform 432"/>
                  <p:cNvSpPr>
                    <a:spLocks/>
                  </p:cNvSpPr>
                  <p:nvPr/>
                </p:nvSpPr>
                <p:spPr bwMode="auto">
                  <a:xfrm>
                    <a:off x="2376" y="2886"/>
                    <a:ext cx="60" cy="14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16"/>
                      </a:cxn>
                      <a:cxn ang="0">
                        <a:pos x="1" y="15"/>
                      </a:cxn>
                      <a:cxn ang="0">
                        <a:pos x="3" y="11"/>
                      </a:cxn>
                      <a:cxn ang="0">
                        <a:pos x="7" y="7"/>
                      </a:cxn>
                      <a:cxn ang="0">
                        <a:pos x="14" y="3"/>
                      </a:cxn>
                      <a:cxn ang="0">
                        <a:pos x="25" y="2"/>
                      </a:cxn>
                      <a:cxn ang="0">
                        <a:pos x="39" y="0"/>
                      </a:cxn>
                      <a:cxn ang="0">
                        <a:pos x="58" y="2"/>
                      </a:cxn>
                      <a:cxn ang="0">
                        <a:pos x="77" y="5"/>
                      </a:cxn>
                      <a:cxn ang="0">
                        <a:pos x="91" y="7"/>
                      </a:cxn>
                      <a:cxn ang="0">
                        <a:pos x="102" y="10"/>
                      </a:cxn>
                      <a:cxn ang="0">
                        <a:pos x="110" y="13"/>
                      </a:cxn>
                      <a:cxn ang="0">
                        <a:pos x="115" y="16"/>
                      </a:cxn>
                      <a:cxn ang="0">
                        <a:pos x="118" y="19"/>
                      </a:cxn>
                      <a:cxn ang="0">
                        <a:pos x="118" y="24"/>
                      </a:cxn>
                      <a:cxn ang="0">
                        <a:pos x="118" y="29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18" h="29">
                        <a:moveTo>
                          <a:pt x="0" y="18"/>
                        </a:move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3" y="11"/>
                        </a:lnTo>
                        <a:lnTo>
                          <a:pt x="7" y="7"/>
                        </a:lnTo>
                        <a:lnTo>
                          <a:pt x="14" y="3"/>
                        </a:lnTo>
                        <a:lnTo>
                          <a:pt x="25" y="2"/>
                        </a:lnTo>
                        <a:lnTo>
                          <a:pt x="39" y="0"/>
                        </a:lnTo>
                        <a:lnTo>
                          <a:pt x="58" y="2"/>
                        </a:lnTo>
                        <a:lnTo>
                          <a:pt x="77" y="5"/>
                        </a:lnTo>
                        <a:lnTo>
                          <a:pt x="91" y="7"/>
                        </a:lnTo>
                        <a:lnTo>
                          <a:pt x="102" y="10"/>
                        </a:lnTo>
                        <a:lnTo>
                          <a:pt x="110" y="13"/>
                        </a:lnTo>
                        <a:lnTo>
                          <a:pt x="115" y="16"/>
                        </a:lnTo>
                        <a:lnTo>
                          <a:pt x="118" y="19"/>
                        </a:lnTo>
                        <a:lnTo>
                          <a:pt x="118" y="24"/>
                        </a:lnTo>
                        <a:lnTo>
                          <a:pt x="118" y="29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7" name="Freeform 433"/>
                  <p:cNvSpPr>
                    <a:spLocks/>
                  </p:cNvSpPr>
                  <p:nvPr/>
                </p:nvSpPr>
                <p:spPr bwMode="auto">
                  <a:xfrm>
                    <a:off x="2376" y="2909"/>
                    <a:ext cx="60" cy="12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0" y="17"/>
                      </a:cxn>
                      <a:cxn ang="0">
                        <a:pos x="1" y="16"/>
                      </a:cxn>
                      <a:cxn ang="0">
                        <a:pos x="3" y="13"/>
                      </a:cxn>
                      <a:cxn ang="0">
                        <a:pos x="7" y="8"/>
                      </a:cxn>
                      <a:cxn ang="0">
                        <a:pos x="14" y="5"/>
                      </a:cxn>
                      <a:cxn ang="0">
                        <a:pos x="23" y="2"/>
                      </a:cxn>
                      <a:cxn ang="0">
                        <a:pos x="38" y="0"/>
                      </a:cxn>
                      <a:cxn ang="0">
                        <a:pos x="56" y="0"/>
                      </a:cxn>
                      <a:cxn ang="0">
                        <a:pos x="75" y="2"/>
                      </a:cxn>
                      <a:cxn ang="0">
                        <a:pos x="90" y="3"/>
                      </a:cxn>
                      <a:cxn ang="0">
                        <a:pos x="101" y="6"/>
                      </a:cxn>
                      <a:cxn ang="0">
                        <a:pos x="109" y="8"/>
                      </a:cxn>
                      <a:cxn ang="0">
                        <a:pos x="115" y="11"/>
                      </a:cxn>
                      <a:cxn ang="0">
                        <a:pos x="116" y="14"/>
                      </a:cxn>
                      <a:cxn ang="0">
                        <a:pos x="118" y="19"/>
                      </a:cxn>
                      <a:cxn ang="0">
                        <a:pos x="118" y="24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18" h="24">
                        <a:moveTo>
                          <a:pt x="0" y="19"/>
                        </a:moveTo>
                        <a:lnTo>
                          <a:pt x="0" y="17"/>
                        </a:lnTo>
                        <a:lnTo>
                          <a:pt x="1" y="16"/>
                        </a:lnTo>
                        <a:lnTo>
                          <a:pt x="3" y="13"/>
                        </a:lnTo>
                        <a:lnTo>
                          <a:pt x="7" y="8"/>
                        </a:lnTo>
                        <a:lnTo>
                          <a:pt x="14" y="5"/>
                        </a:lnTo>
                        <a:lnTo>
                          <a:pt x="23" y="2"/>
                        </a:lnTo>
                        <a:lnTo>
                          <a:pt x="38" y="0"/>
                        </a:lnTo>
                        <a:lnTo>
                          <a:pt x="56" y="0"/>
                        </a:lnTo>
                        <a:lnTo>
                          <a:pt x="75" y="2"/>
                        </a:lnTo>
                        <a:lnTo>
                          <a:pt x="90" y="3"/>
                        </a:lnTo>
                        <a:lnTo>
                          <a:pt x="101" y="6"/>
                        </a:lnTo>
                        <a:lnTo>
                          <a:pt x="109" y="8"/>
                        </a:lnTo>
                        <a:lnTo>
                          <a:pt x="115" y="11"/>
                        </a:lnTo>
                        <a:lnTo>
                          <a:pt x="116" y="14"/>
                        </a:lnTo>
                        <a:lnTo>
                          <a:pt x="118" y="19"/>
                        </a:lnTo>
                        <a:lnTo>
                          <a:pt x="118" y="24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8" name="Freeform 434"/>
                  <p:cNvSpPr>
                    <a:spLocks/>
                  </p:cNvSpPr>
                  <p:nvPr/>
                </p:nvSpPr>
                <p:spPr bwMode="auto">
                  <a:xfrm>
                    <a:off x="2374" y="2928"/>
                    <a:ext cx="58" cy="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1" y="13"/>
                      </a:cxn>
                      <a:cxn ang="0">
                        <a:pos x="3" y="11"/>
                      </a:cxn>
                      <a:cxn ang="0">
                        <a:pos x="8" y="8"/>
                      </a:cxn>
                      <a:cxn ang="0">
                        <a:pos x="14" y="5"/>
                      </a:cxn>
                      <a:cxn ang="0">
                        <a:pos x="24" y="3"/>
                      </a:cxn>
                      <a:cxn ang="0">
                        <a:pos x="38" y="0"/>
                      </a:cxn>
                      <a:cxn ang="0">
                        <a:pos x="55" y="0"/>
                      </a:cxn>
                      <a:cxn ang="0">
                        <a:pos x="74" y="0"/>
                      </a:cxn>
                      <a:cxn ang="0">
                        <a:pos x="88" y="2"/>
                      </a:cxn>
                      <a:cxn ang="0">
                        <a:pos x="99" y="3"/>
                      </a:cxn>
                      <a:cxn ang="0">
                        <a:pos x="107" y="5"/>
                      </a:cxn>
                      <a:cxn ang="0">
                        <a:pos x="112" y="6"/>
                      </a:cxn>
                      <a:cxn ang="0">
                        <a:pos x="114" y="9"/>
                      </a:cxn>
                      <a:cxn ang="0">
                        <a:pos x="115" y="13"/>
                      </a:cxn>
                      <a:cxn ang="0">
                        <a:pos x="115" y="17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15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" y="13"/>
                        </a:lnTo>
                        <a:lnTo>
                          <a:pt x="3" y="11"/>
                        </a:lnTo>
                        <a:lnTo>
                          <a:pt x="8" y="8"/>
                        </a:lnTo>
                        <a:lnTo>
                          <a:pt x="14" y="5"/>
                        </a:lnTo>
                        <a:lnTo>
                          <a:pt x="24" y="3"/>
                        </a:lnTo>
                        <a:lnTo>
                          <a:pt x="38" y="0"/>
                        </a:lnTo>
                        <a:lnTo>
                          <a:pt x="55" y="0"/>
                        </a:lnTo>
                        <a:lnTo>
                          <a:pt x="74" y="0"/>
                        </a:lnTo>
                        <a:lnTo>
                          <a:pt x="88" y="2"/>
                        </a:lnTo>
                        <a:lnTo>
                          <a:pt x="99" y="3"/>
                        </a:lnTo>
                        <a:lnTo>
                          <a:pt x="107" y="5"/>
                        </a:lnTo>
                        <a:lnTo>
                          <a:pt x="112" y="6"/>
                        </a:lnTo>
                        <a:lnTo>
                          <a:pt x="114" y="9"/>
                        </a:lnTo>
                        <a:lnTo>
                          <a:pt x="115" y="13"/>
                        </a:lnTo>
                        <a:lnTo>
                          <a:pt x="115" y="17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9" name="Freeform 435"/>
                  <p:cNvSpPr>
                    <a:spLocks/>
                  </p:cNvSpPr>
                  <p:nvPr/>
                </p:nvSpPr>
                <p:spPr bwMode="auto">
                  <a:xfrm>
                    <a:off x="2449" y="2834"/>
                    <a:ext cx="54" cy="1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0" y="11"/>
                      </a:cxn>
                      <a:cxn ang="0">
                        <a:pos x="1" y="10"/>
                      </a:cxn>
                      <a:cxn ang="0">
                        <a:pos x="3" y="8"/>
                      </a:cxn>
                      <a:cxn ang="0">
                        <a:pos x="8" y="5"/>
                      </a:cxn>
                      <a:cxn ang="0">
                        <a:pos x="14" y="2"/>
                      </a:cxn>
                      <a:cxn ang="0">
                        <a:pos x="25" y="0"/>
                      </a:cxn>
                      <a:cxn ang="0">
                        <a:pos x="38" y="2"/>
                      </a:cxn>
                      <a:cxn ang="0">
                        <a:pos x="55" y="3"/>
                      </a:cxn>
                      <a:cxn ang="0">
                        <a:pos x="73" y="6"/>
                      </a:cxn>
                      <a:cxn ang="0">
                        <a:pos x="85" y="10"/>
                      </a:cxn>
                      <a:cxn ang="0">
                        <a:pos x="96" y="13"/>
                      </a:cxn>
                      <a:cxn ang="0">
                        <a:pos x="103" y="16"/>
                      </a:cxn>
                      <a:cxn ang="0">
                        <a:pos x="106" y="19"/>
                      </a:cxn>
                      <a:cxn ang="0">
                        <a:pos x="109" y="24"/>
                      </a:cxn>
                      <a:cxn ang="0">
                        <a:pos x="109" y="27"/>
                      </a:cxn>
                      <a:cxn ang="0">
                        <a:pos x="109" y="32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09" h="32">
                        <a:moveTo>
                          <a:pt x="0" y="13"/>
                        </a:moveTo>
                        <a:lnTo>
                          <a:pt x="0" y="11"/>
                        </a:lnTo>
                        <a:lnTo>
                          <a:pt x="1" y="10"/>
                        </a:lnTo>
                        <a:lnTo>
                          <a:pt x="3" y="8"/>
                        </a:lnTo>
                        <a:lnTo>
                          <a:pt x="8" y="5"/>
                        </a:lnTo>
                        <a:lnTo>
                          <a:pt x="14" y="2"/>
                        </a:lnTo>
                        <a:lnTo>
                          <a:pt x="25" y="0"/>
                        </a:lnTo>
                        <a:lnTo>
                          <a:pt x="38" y="2"/>
                        </a:lnTo>
                        <a:lnTo>
                          <a:pt x="55" y="3"/>
                        </a:lnTo>
                        <a:lnTo>
                          <a:pt x="73" y="6"/>
                        </a:lnTo>
                        <a:lnTo>
                          <a:pt x="85" y="10"/>
                        </a:lnTo>
                        <a:lnTo>
                          <a:pt x="96" y="13"/>
                        </a:lnTo>
                        <a:lnTo>
                          <a:pt x="103" y="16"/>
                        </a:lnTo>
                        <a:lnTo>
                          <a:pt x="106" y="19"/>
                        </a:lnTo>
                        <a:lnTo>
                          <a:pt x="109" y="24"/>
                        </a:lnTo>
                        <a:lnTo>
                          <a:pt x="109" y="27"/>
                        </a:lnTo>
                        <a:lnTo>
                          <a:pt x="109" y="32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0" name="Freeform 436"/>
                  <p:cNvSpPr>
                    <a:spLocks/>
                  </p:cNvSpPr>
                  <p:nvPr/>
                </p:nvSpPr>
                <p:spPr bwMode="auto">
                  <a:xfrm>
                    <a:off x="2447" y="2855"/>
                    <a:ext cx="56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0" y="13"/>
                      </a:cxn>
                      <a:cxn ang="0">
                        <a:pos x="1" y="11"/>
                      </a:cxn>
                      <a:cxn ang="0">
                        <a:pos x="3" y="8"/>
                      </a:cxn>
                      <a:cxn ang="0">
                        <a:pos x="8" y="5"/>
                      </a:cxn>
                      <a:cxn ang="0">
                        <a:pos x="14" y="3"/>
                      </a:cxn>
                      <a:cxn ang="0">
                        <a:pos x="25" y="2"/>
                      </a:cxn>
                      <a:cxn ang="0">
                        <a:pos x="38" y="0"/>
                      </a:cxn>
                      <a:cxn ang="0">
                        <a:pos x="55" y="2"/>
                      </a:cxn>
                      <a:cxn ang="0">
                        <a:pos x="72" y="5"/>
                      </a:cxn>
                      <a:cxn ang="0">
                        <a:pos x="87" y="8"/>
                      </a:cxn>
                      <a:cxn ang="0">
                        <a:pos x="96" y="10"/>
                      </a:cxn>
                      <a:cxn ang="0">
                        <a:pos x="102" y="13"/>
                      </a:cxn>
                      <a:cxn ang="0">
                        <a:pos x="107" y="16"/>
                      </a:cxn>
                      <a:cxn ang="0">
                        <a:pos x="110" y="21"/>
                      </a:cxn>
                      <a:cxn ang="0">
                        <a:pos x="110" y="24"/>
                      </a:cxn>
                      <a:cxn ang="0">
                        <a:pos x="110" y="29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110" h="29"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3" y="8"/>
                        </a:lnTo>
                        <a:lnTo>
                          <a:pt x="8" y="5"/>
                        </a:lnTo>
                        <a:lnTo>
                          <a:pt x="14" y="3"/>
                        </a:lnTo>
                        <a:lnTo>
                          <a:pt x="25" y="2"/>
                        </a:lnTo>
                        <a:lnTo>
                          <a:pt x="38" y="0"/>
                        </a:lnTo>
                        <a:lnTo>
                          <a:pt x="55" y="2"/>
                        </a:lnTo>
                        <a:lnTo>
                          <a:pt x="72" y="5"/>
                        </a:lnTo>
                        <a:lnTo>
                          <a:pt x="87" y="8"/>
                        </a:lnTo>
                        <a:lnTo>
                          <a:pt x="96" y="10"/>
                        </a:lnTo>
                        <a:lnTo>
                          <a:pt x="102" y="13"/>
                        </a:lnTo>
                        <a:lnTo>
                          <a:pt x="107" y="16"/>
                        </a:lnTo>
                        <a:lnTo>
                          <a:pt x="110" y="21"/>
                        </a:lnTo>
                        <a:lnTo>
                          <a:pt x="110" y="24"/>
                        </a:lnTo>
                        <a:lnTo>
                          <a:pt x="110" y="29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1" name="Freeform 437"/>
                  <p:cNvSpPr>
                    <a:spLocks/>
                  </p:cNvSpPr>
                  <p:nvPr/>
                </p:nvSpPr>
                <p:spPr bwMode="auto">
                  <a:xfrm>
                    <a:off x="2449" y="2874"/>
                    <a:ext cx="55" cy="13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0" y="12"/>
                      </a:cxn>
                      <a:cxn ang="0">
                        <a:pos x="1" y="11"/>
                      </a:cxn>
                      <a:cxn ang="0">
                        <a:pos x="3" y="7"/>
                      </a:cxn>
                      <a:cxn ang="0">
                        <a:pos x="8" y="4"/>
                      </a:cxn>
                      <a:cxn ang="0">
                        <a:pos x="14" y="3"/>
                      </a:cxn>
                      <a:cxn ang="0">
                        <a:pos x="24" y="0"/>
                      </a:cxn>
                      <a:cxn ang="0">
                        <a:pos x="38" y="0"/>
                      </a:cxn>
                      <a:cxn ang="0">
                        <a:pos x="55" y="0"/>
                      </a:cxn>
                      <a:cxn ang="0">
                        <a:pos x="73" y="1"/>
                      </a:cxn>
                      <a:cxn ang="0">
                        <a:pos x="85" y="4"/>
                      </a:cxn>
                      <a:cxn ang="0">
                        <a:pos x="96" y="6"/>
                      </a:cxn>
                      <a:cxn ang="0">
                        <a:pos x="103" y="9"/>
                      </a:cxn>
                      <a:cxn ang="0">
                        <a:pos x="107" y="12"/>
                      </a:cxn>
                      <a:cxn ang="0">
                        <a:pos x="109" y="15"/>
                      </a:cxn>
                      <a:cxn ang="0">
                        <a:pos x="110" y="20"/>
                      </a:cxn>
                      <a:cxn ang="0">
                        <a:pos x="110" y="25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110" h="25">
                        <a:moveTo>
                          <a:pt x="0" y="14"/>
                        </a:moveTo>
                        <a:lnTo>
                          <a:pt x="0" y="12"/>
                        </a:lnTo>
                        <a:lnTo>
                          <a:pt x="1" y="11"/>
                        </a:lnTo>
                        <a:lnTo>
                          <a:pt x="3" y="7"/>
                        </a:lnTo>
                        <a:lnTo>
                          <a:pt x="8" y="4"/>
                        </a:lnTo>
                        <a:lnTo>
                          <a:pt x="14" y="3"/>
                        </a:lnTo>
                        <a:lnTo>
                          <a:pt x="24" y="0"/>
                        </a:lnTo>
                        <a:lnTo>
                          <a:pt x="38" y="0"/>
                        </a:lnTo>
                        <a:lnTo>
                          <a:pt x="55" y="0"/>
                        </a:lnTo>
                        <a:lnTo>
                          <a:pt x="73" y="1"/>
                        </a:lnTo>
                        <a:lnTo>
                          <a:pt x="85" y="4"/>
                        </a:lnTo>
                        <a:lnTo>
                          <a:pt x="96" y="6"/>
                        </a:lnTo>
                        <a:lnTo>
                          <a:pt x="103" y="9"/>
                        </a:lnTo>
                        <a:lnTo>
                          <a:pt x="107" y="12"/>
                        </a:lnTo>
                        <a:lnTo>
                          <a:pt x="109" y="15"/>
                        </a:lnTo>
                        <a:lnTo>
                          <a:pt x="110" y="20"/>
                        </a:lnTo>
                        <a:lnTo>
                          <a:pt x="110" y="2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2" name="Freeform 438"/>
                  <p:cNvSpPr>
                    <a:spLocks/>
                  </p:cNvSpPr>
                  <p:nvPr/>
                </p:nvSpPr>
                <p:spPr bwMode="auto">
                  <a:xfrm>
                    <a:off x="2448" y="2892"/>
                    <a:ext cx="58" cy="12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0"/>
                      </a:cxn>
                      <a:cxn ang="0">
                        <a:pos x="3" y="8"/>
                      </a:cxn>
                      <a:cxn ang="0">
                        <a:pos x="8" y="5"/>
                      </a:cxn>
                      <a:cxn ang="0">
                        <a:pos x="15" y="2"/>
                      </a:cxn>
                      <a:cxn ang="0">
                        <a:pos x="26" y="0"/>
                      </a:cxn>
                      <a:cxn ang="0">
                        <a:pos x="38" y="0"/>
                      </a:cxn>
                      <a:cxn ang="0">
                        <a:pos x="57" y="2"/>
                      </a:cxn>
                      <a:cxn ang="0">
                        <a:pos x="75" y="4"/>
                      </a:cxn>
                      <a:cxn ang="0">
                        <a:pos x="89" y="5"/>
                      </a:cxn>
                      <a:cxn ang="0">
                        <a:pos x="100" y="8"/>
                      </a:cxn>
                      <a:cxn ang="0">
                        <a:pos x="108" y="10"/>
                      </a:cxn>
                      <a:cxn ang="0">
                        <a:pos x="112" y="13"/>
                      </a:cxn>
                      <a:cxn ang="0">
                        <a:pos x="114" y="16"/>
                      </a:cxn>
                      <a:cxn ang="0">
                        <a:pos x="116" y="21"/>
                      </a:cxn>
                      <a:cxn ang="0">
                        <a:pos x="116" y="24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6" h="24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" y="10"/>
                        </a:lnTo>
                        <a:lnTo>
                          <a:pt x="3" y="8"/>
                        </a:lnTo>
                        <a:lnTo>
                          <a:pt x="8" y="5"/>
                        </a:lnTo>
                        <a:lnTo>
                          <a:pt x="15" y="2"/>
                        </a:lnTo>
                        <a:lnTo>
                          <a:pt x="26" y="0"/>
                        </a:lnTo>
                        <a:lnTo>
                          <a:pt x="38" y="0"/>
                        </a:lnTo>
                        <a:lnTo>
                          <a:pt x="57" y="2"/>
                        </a:lnTo>
                        <a:lnTo>
                          <a:pt x="75" y="4"/>
                        </a:lnTo>
                        <a:lnTo>
                          <a:pt x="89" y="5"/>
                        </a:lnTo>
                        <a:lnTo>
                          <a:pt x="100" y="8"/>
                        </a:lnTo>
                        <a:lnTo>
                          <a:pt x="108" y="10"/>
                        </a:lnTo>
                        <a:lnTo>
                          <a:pt x="112" y="13"/>
                        </a:lnTo>
                        <a:lnTo>
                          <a:pt x="114" y="16"/>
                        </a:lnTo>
                        <a:lnTo>
                          <a:pt x="116" y="21"/>
                        </a:lnTo>
                        <a:lnTo>
                          <a:pt x="116" y="2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3" name="Freeform 439"/>
                  <p:cNvSpPr>
                    <a:spLocks/>
                  </p:cNvSpPr>
                  <p:nvPr/>
                </p:nvSpPr>
                <p:spPr bwMode="auto">
                  <a:xfrm>
                    <a:off x="2448" y="2911"/>
                    <a:ext cx="58" cy="11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1"/>
                      </a:cxn>
                      <a:cxn ang="0">
                        <a:pos x="3" y="9"/>
                      </a:cxn>
                      <a:cxn ang="0">
                        <a:pos x="8" y="6"/>
                      </a:cxn>
                      <a:cxn ang="0">
                        <a:pos x="15" y="3"/>
                      </a:cxn>
                      <a:cxn ang="0">
                        <a:pos x="26" y="1"/>
                      </a:cxn>
                      <a:cxn ang="0">
                        <a:pos x="38" y="0"/>
                      </a:cxn>
                      <a:cxn ang="0">
                        <a:pos x="57" y="0"/>
                      </a:cxn>
                      <a:cxn ang="0">
                        <a:pos x="75" y="1"/>
                      </a:cxn>
                      <a:cxn ang="0">
                        <a:pos x="89" y="3"/>
                      </a:cxn>
                      <a:cxn ang="0">
                        <a:pos x="100" y="5"/>
                      </a:cxn>
                      <a:cxn ang="0">
                        <a:pos x="108" y="6"/>
                      </a:cxn>
                      <a:cxn ang="0">
                        <a:pos x="112" y="9"/>
                      </a:cxn>
                      <a:cxn ang="0">
                        <a:pos x="114" y="12"/>
                      </a:cxn>
                      <a:cxn ang="0">
                        <a:pos x="116" y="16"/>
                      </a:cxn>
                      <a:cxn ang="0">
                        <a:pos x="116" y="20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116" h="20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2" y="11"/>
                        </a:lnTo>
                        <a:lnTo>
                          <a:pt x="3" y="9"/>
                        </a:lnTo>
                        <a:lnTo>
                          <a:pt x="8" y="6"/>
                        </a:lnTo>
                        <a:lnTo>
                          <a:pt x="15" y="3"/>
                        </a:lnTo>
                        <a:lnTo>
                          <a:pt x="26" y="1"/>
                        </a:lnTo>
                        <a:lnTo>
                          <a:pt x="38" y="0"/>
                        </a:lnTo>
                        <a:lnTo>
                          <a:pt x="57" y="0"/>
                        </a:lnTo>
                        <a:lnTo>
                          <a:pt x="75" y="1"/>
                        </a:lnTo>
                        <a:lnTo>
                          <a:pt x="89" y="3"/>
                        </a:lnTo>
                        <a:lnTo>
                          <a:pt x="100" y="5"/>
                        </a:lnTo>
                        <a:lnTo>
                          <a:pt x="108" y="6"/>
                        </a:lnTo>
                        <a:lnTo>
                          <a:pt x="112" y="9"/>
                        </a:lnTo>
                        <a:lnTo>
                          <a:pt x="114" y="12"/>
                        </a:lnTo>
                        <a:lnTo>
                          <a:pt x="116" y="16"/>
                        </a:lnTo>
                        <a:lnTo>
                          <a:pt x="116" y="2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4" name="Freeform 440"/>
                  <p:cNvSpPr>
                    <a:spLocks/>
                  </p:cNvSpPr>
                  <p:nvPr/>
                </p:nvSpPr>
                <p:spPr bwMode="auto">
                  <a:xfrm>
                    <a:off x="2446" y="2928"/>
                    <a:ext cx="57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1" y="11"/>
                      </a:cxn>
                      <a:cxn ang="0">
                        <a:pos x="3" y="8"/>
                      </a:cxn>
                      <a:cxn ang="0">
                        <a:pos x="6" y="6"/>
                      </a:cxn>
                      <a:cxn ang="0">
                        <a:pos x="12" y="3"/>
                      </a:cxn>
                      <a:cxn ang="0">
                        <a:pos x="22" y="2"/>
                      </a:cxn>
                      <a:cxn ang="0">
                        <a:pos x="36" y="0"/>
                      </a:cxn>
                      <a:cxn ang="0">
                        <a:pos x="53" y="0"/>
                      </a:cxn>
                      <a:cxn ang="0">
                        <a:pos x="71" y="0"/>
                      </a:cxn>
                      <a:cxn ang="0">
                        <a:pos x="85" y="2"/>
                      </a:cxn>
                      <a:cxn ang="0">
                        <a:pos x="96" y="2"/>
                      </a:cxn>
                      <a:cxn ang="0">
                        <a:pos x="104" y="3"/>
                      </a:cxn>
                      <a:cxn ang="0">
                        <a:pos x="109" y="6"/>
                      </a:cxn>
                      <a:cxn ang="0">
                        <a:pos x="112" y="8"/>
                      </a:cxn>
                      <a:cxn ang="0">
                        <a:pos x="113" y="11"/>
                      </a:cxn>
                      <a:cxn ang="0">
                        <a:pos x="113" y="14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3" h="14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3" y="8"/>
                        </a:lnTo>
                        <a:lnTo>
                          <a:pt x="6" y="6"/>
                        </a:lnTo>
                        <a:lnTo>
                          <a:pt x="12" y="3"/>
                        </a:lnTo>
                        <a:lnTo>
                          <a:pt x="22" y="2"/>
                        </a:lnTo>
                        <a:lnTo>
                          <a:pt x="36" y="0"/>
                        </a:lnTo>
                        <a:lnTo>
                          <a:pt x="53" y="0"/>
                        </a:lnTo>
                        <a:lnTo>
                          <a:pt x="71" y="0"/>
                        </a:lnTo>
                        <a:lnTo>
                          <a:pt x="85" y="2"/>
                        </a:lnTo>
                        <a:lnTo>
                          <a:pt x="96" y="2"/>
                        </a:lnTo>
                        <a:lnTo>
                          <a:pt x="104" y="3"/>
                        </a:lnTo>
                        <a:lnTo>
                          <a:pt x="109" y="6"/>
                        </a:lnTo>
                        <a:lnTo>
                          <a:pt x="112" y="8"/>
                        </a:lnTo>
                        <a:lnTo>
                          <a:pt x="113" y="11"/>
                        </a:lnTo>
                        <a:lnTo>
                          <a:pt x="113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5" name="Freeform 441"/>
                  <p:cNvSpPr>
                    <a:spLocks/>
                  </p:cNvSpPr>
                  <p:nvPr/>
                </p:nvSpPr>
                <p:spPr bwMode="auto">
                  <a:xfrm>
                    <a:off x="2627" y="3054"/>
                    <a:ext cx="226" cy="41"/>
                  </a:xfrm>
                  <a:custGeom>
                    <a:avLst/>
                    <a:gdLst/>
                    <a:ahLst/>
                    <a:cxnLst>
                      <a:cxn ang="0">
                        <a:pos x="452" y="1"/>
                      </a:cxn>
                      <a:cxn ang="0">
                        <a:pos x="450" y="0"/>
                      </a:cxn>
                      <a:cxn ang="0">
                        <a:pos x="450" y="0"/>
                      </a:cxn>
                      <a:cxn ang="0">
                        <a:pos x="65" y="8"/>
                      </a:cxn>
                      <a:cxn ang="0">
                        <a:pos x="46" y="8"/>
                      </a:cxn>
                      <a:cxn ang="0">
                        <a:pos x="32" y="9"/>
                      </a:cxn>
                      <a:cxn ang="0">
                        <a:pos x="21" y="15"/>
                      </a:cxn>
                      <a:cxn ang="0">
                        <a:pos x="13" y="22"/>
                      </a:cxn>
                      <a:cxn ang="0">
                        <a:pos x="7" y="28"/>
                      </a:cxn>
                      <a:cxn ang="0">
                        <a:pos x="3" y="34"/>
                      </a:cxn>
                      <a:cxn ang="0">
                        <a:pos x="2" y="39"/>
                      </a:cxn>
                      <a:cxn ang="0">
                        <a:pos x="2" y="41"/>
                      </a:cxn>
                      <a:cxn ang="0">
                        <a:pos x="0" y="53"/>
                      </a:cxn>
                      <a:cxn ang="0">
                        <a:pos x="11" y="61"/>
                      </a:cxn>
                      <a:cxn ang="0">
                        <a:pos x="33" y="75"/>
                      </a:cxn>
                      <a:cxn ang="0">
                        <a:pos x="38" y="79"/>
                      </a:cxn>
                      <a:cxn ang="0">
                        <a:pos x="43" y="80"/>
                      </a:cxn>
                      <a:cxn ang="0">
                        <a:pos x="452" y="75"/>
                      </a:cxn>
                      <a:cxn ang="0">
                        <a:pos x="452" y="1"/>
                      </a:cxn>
                    </a:cxnLst>
                    <a:rect l="0" t="0" r="r" b="b"/>
                    <a:pathLst>
                      <a:path w="452" h="80">
                        <a:moveTo>
                          <a:pt x="452" y="1"/>
                        </a:moveTo>
                        <a:lnTo>
                          <a:pt x="450" y="0"/>
                        </a:lnTo>
                        <a:lnTo>
                          <a:pt x="450" y="0"/>
                        </a:lnTo>
                        <a:lnTo>
                          <a:pt x="65" y="8"/>
                        </a:lnTo>
                        <a:lnTo>
                          <a:pt x="46" y="8"/>
                        </a:lnTo>
                        <a:lnTo>
                          <a:pt x="32" y="9"/>
                        </a:lnTo>
                        <a:lnTo>
                          <a:pt x="21" y="15"/>
                        </a:lnTo>
                        <a:lnTo>
                          <a:pt x="13" y="22"/>
                        </a:lnTo>
                        <a:lnTo>
                          <a:pt x="7" y="28"/>
                        </a:lnTo>
                        <a:lnTo>
                          <a:pt x="3" y="34"/>
                        </a:lnTo>
                        <a:lnTo>
                          <a:pt x="2" y="39"/>
                        </a:lnTo>
                        <a:lnTo>
                          <a:pt x="2" y="41"/>
                        </a:lnTo>
                        <a:lnTo>
                          <a:pt x="0" y="53"/>
                        </a:lnTo>
                        <a:lnTo>
                          <a:pt x="11" y="61"/>
                        </a:lnTo>
                        <a:lnTo>
                          <a:pt x="33" y="75"/>
                        </a:lnTo>
                        <a:lnTo>
                          <a:pt x="38" y="79"/>
                        </a:lnTo>
                        <a:lnTo>
                          <a:pt x="43" y="80"/>
                        </a:lnTo>
                        <a:lnTo>
                          <a:pt x="452" y="75"/>
                        </a:lnTo>
                        <a:lnTo>
                          <a:pt x="452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6" name="Freeform 442"/>
                  <p:cNvSpPr>
                    <a:spLocks/>
                  </p:cNvSpPr>
                  <p:nvPr/>
                </p:nvSpPr>
                <p:spPr bwMode="auto">
                  <a:xfrm>
                    <a:off x="2638" y="3066"/>
                    <a:ext cx="215" cy="18"/>
                  </a:xfrm>
                  <a:custGeom>
                    <a:avLst/>
                    <a:gdLst/>
                    <a:ahLst/>
                    <a:cxnLst>
                      <a:cxn ang="0">
                        <a:pos x="430" y="13"/>
                      </a:cxn>
                      <a:cxn ang="0">
                        <a:pos x="33" y="19"/>
                      </a:cxn>
                      <a:cxn ang="0">
                        <a:pos x="27" y="35"/>
                      </a:cxn>
                      <a:cxn ang="0">
                        <a:pos x="25" y="34"/>
                      </a:cxn>
                      <a:cxn ang="0">
                        <a:pos x="24" y="34"/>
                      </a:cxn>
                      <a:cxn ang="0">
                        <a:pos x="22" y="34"/>
                      </a:cxn>
                      <a:cxn ang="0">
                        <a:pos x="22" y="34"/>
                      </a:cxn>
                      <a:cxn ang="0">
                        <a:pos x="0" y="19"/>
                      </a:cxn>
                      <a:cxn ang="0">
                        <a:pos x="2" y="16"/>
                      </a:cxn>
                      <a:cxn ang="0">
                        <a:pos x="6" y="11"/>
                      </a:cxn>
                      <a:cxn ang="0">
                        <a:pos x="17" y="7"/>
                      </a:cxn>
                      <a:cxn ang="0">
                        <a:pos x="38" y="7"/>
                      </a:cxn>
                      <a:cxn ang="0">
                        <a:pos x="49" y="7"/>
                      </a:cxn>
                      <a:cxn ang="0">
                        <a:pos x="65" y="7"/>
                      </a:cxn>
                      <a:cxn ang="0">
                        <a:pos x="87" y="7"/>
                      </a:cxn>
                      <a:cxn ang="0">
                        <a:pos x="114" y="7"/>
                      </a:cxn>
                      <a:cxn ang="0">
                        <a:pos x="144" y="7"/>
                      </a:cxn>
                      <a:cxn ang="0">
                        <a:pos x="175" y="7"/>
                      </a:cxn>
                      <a:cxn ang="0">
                        <a:pos x="210" y="5"/>
                      </a:cxn>
                      <a:cxn ang="0">
                        <a:pos x="245" y="5"/>
                      </a:cxn>
                      <a:cxn ang="0">
                        <a:pos x="278" y="4"/>
                      </a:cxn>
                      <a:cxn ang="0">
                        <a:pos x="311" y="4"/>
                      </a:cxn>
                      <a:cxn ang="0">
                        <a:pos x="341" y="2"/>
                      </a:cxn>
                      <a:cxn ang="0">
                        <a:pos x="368" y="2"/>
                      </a:cxn>
                      <a:cxn ang="0">
                        <a:pos x="390" y="2"/>
                      </a:cxn>
                      <a:cxn ang="0">
                        <a:pos x="408" y="0"/>
                      </a:cxn>
                      <a:cxn ang="0">
                        <a:pos x="420" y="0"/>
                      </a:cxn>
                      <a:cxn ang="0">
                        <a:pos x="423" y="0"/>
                      </a:cxn>
                      <a:cxn ang="0">
                        <a:pos x="430" y="13"/>
                      </a:cxn>
                    </a:cxnLst>
                    <a:rect l="0" t="0" r="r" b="b"/>
                    <a:pathLst>
                      <a:path w="430" h="35">
                        <a:moveTo>
                          <a:pt x="430" y="13"/>
                        </a:moveTo>
                        <a:lnTo>
                          <a:pt x="33" y="19"/>
                        </a:lnTo>
                        <a:lnTo>
                          <a:pt x="27" y="35"/>
                        </a:lnTo>
                        <a:lnTo>
                          <a:pt x="25" y="34"/>
                        </a:lnTo>
                        <a:lnTo>
                          <a:pt x="24" y="34"/>
                        </a:lnTo>
                        <a:lnTo>
                          <a:pt x="22" y="34"/>
                        </a:lnTo>
                        <a:lnTo>
                          <a:pt x="22" y="34"/>
                        </a:lnTo>
                        <a:lnTo>
                          <a:pt x="0" y="19"/>
                        </a:lnTo>
                        <a:lnTo>
                          <a:pt x="2" y="16"/>
                        </a:lnTo>
                        <a:lnTo>
                          <a:pt x="6" y="11"/>
                        </a:lnTo>
                        <a:lnTo>
                          <a:pt x="17" y="7"/>
                        </a:lnTo>
                        <a:lnTo>
                          <a:pt x="38" y="7"/>
                        </a:lnTo>
                        <a:lnTo>
                          <a:pt x="49" y="7"/>
                        </a:lnTo>
                        <a:lnTo>
                          <a:pt x="65" y="7"/>
                        </a:lnTo>
                        <a:lnTo>
                          <a:pt x="87" y="7"/>
                        </a:lnTo>
                        <a:lnTo>
                          <a:pt x="114" y="7"/>
                        </a:lnTo>
                        <a:lnTo>
                          <a:pt x="144" y="7"/>
                        </a:lnTo>
                        <a:lnTo>
                          <a:pt x="175" y="7"/>
                        </a:lnTo>
                        <a:lnTo>
                          <a:pt x="210" y="5"/>
                        </a:lnTo>
                        <a:lnTo>
                          <a:pt x="245" y="5"/>
                        </a:lnTo>
                        <a:lnTo>
                          <a:pt x="278" y="4"/>
                        </a:lnTo>
                        <a:lnTo>
                          <a:pt x="311" y="4"/>
                        </a:lnTo>
                        <a:lnTo>
                          <a:pt x="341" y="2"/>
                        </a:lnTo>
                        <a:lnTo>
                          <a:pt x="368" y="2"/>
                        </a:lnTo>
                        <a:lnTo>
                          <a:pt x="390" y="2"/>
                        </a:lnTo>
                        <a:lnTo>
                          <a:pt x="408" y="0"/>
                        </a:lnTo>
                        <a:lnTo>
                          <a:pt x="420" y="0"/>
                        </a:lnTo>
                        <a:lnTo>
                          <a:pt x="423" y="0"/>
                        </a:lnTo>
                        <a:lnTo>
                          <a:pt x="430" y="13"/>
                        </a:lnTo>
                        <a:close/>
                      </a:path>
                    </a:pathLst>
                  </a:custGeom>
                  <a:solidFill>
                    <a:srgbClr val="E033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7" name="Freeform 443"/>
                  <p:cNvSpPr>
                    <a:spLocks/>
                  </p:cNvSpPr>
                  <p:nvPr/>
                </p:nvSpPr>
                <p:spPr bwMode="auto">
                  <a:xfrm>
                    <a:off x="2652" y="3073"/>
                    <a:ext cx="202" cy="11"/>
                  </a:xfrm>
                  <a:custGeom>
                    <a:avLst/>
                    <a:gdLst/>
                    <a:ahLst/>
                    <a:cxnLst>
                      <a:cxn ang="0">
                        <a:pos x="404" y="17"/>
                      </a:cxn>
                      <a:cxn ang="0">
                        <a:pos x="381" y="16"/>
                      </a:cxn>
                      <a:cxn ang="0">
                        <a:pos x="354" y="14"/>
                      </a:cxn>
                      <a:cxn ang="0">
                        <a:pos x="325" y="13"/>
                      </a:cxn>
                      <a:cxn ang="0">
                        <a:pos x="294" y="13"/>
                      </a:cxn>
                      <a:cxn ang="0">
                        <a:pos x="262" y="13"/>
                      </a:cxn>
                      <a:cxn ang="0">
                        <a:pos x="229" y="13"/>
                      </a:cxn>
                      <a:cxn ang="0">
                        <a:pos x="196" y="14"/>
                      </a:cxn>
                      <a:cxn ang="0">
                        <a:pos x="164" y="14"/>
                      </a:cxn>
                      <a:cxn ang="0">
                        <a:pos x="133" y="16"/>
                      </a:cxn>
                      <a:cxn ang="0">
                        <a:pos x="104" y="17"/>
                      </a:cxn>
                      <a:cxn ang="0">
                        <a:pos x="77" y="19"/>
                      </a:cxn>
                      <a:cxn ang="0">
                        <a:pos x="54" y="21"/>
                      </a:cxn>
                      <a:cxn ang="0">
                        <a:pos x="33" y="21"/>
                      </a:cxn>
                      <a:cxn ang="0">
                        <a:pos x="17" y="22"/>
                      </a:cxn>
                      <a:cxn ang="0">
                        <a:pos x="6" y="22"/>
                      </a:cxn>
                      <a:cxn ang="0">
                        <a:pos x="0" y="22"/>
                      </a:cxn>
                      <a:cxn ang="0">
                        <a:pos x="6" y="6"/>
                      </a:cxn>
                      <a:cxn ang="0">
                        <a:pos x="403" y="0"/>
                      </a:cxn>
                      <a:cxn ang="0">
                        <a:pos x="404" y="17"/>
                      </a:cxn>
                    </a:cxnLst>
                    <a:rect l="0" t="0" r="r" b="b"/>
                    <a:pathLst>
                      <a:path w="404" h="22">
                        <a:moveTo>
                          <a:pt x="404" y="17"/>
                        </a:moveTo>
                        <a:lnTo>
                          <a:pt x="381" y="16"/>
                        </a:lnTo>
                        <a:lnTo>
                          <a:pt x="354" y="14"/>
                        </a:lnTo>
                        <a:lnTo>
                          <a:pt x="325" y="13"/>
                        </a:lnTo>
                        <a:lnTo>
                          <a:pt x="294" y="13"/>
                        </a:lnTo>
                        <a:lnTo>
                          <a:pt x="262" y="13"/>
                        </a:lnTo>
                        <a:lnTo>
                          <a:pt x="229" y="13"/>
                        </a:lnTo>
                        <a:lnTo>
                          <a:pt x="196" y="14"/>
                        </a:lnTo>
                        <a:lnTo>
                          <a:pt x="164" y="14"/>
                        </a:lnTo>
                        <a:lnTo>
                          <a:pt x="133" y="16"/>
                        </a:lnTo>
                        <a:lnTo>
                          <a:pt x="104" y="17"/>
                        </a:lnTo>
                        <a:lnTo>
                          <a:pt x="77" y="19"/>
                        </a:lnTo>
                        <a:lnTo>
                          <a:pt x="54" y="21"/>
                        </a:lnTo>
                        <a:lnTo>
                          <a:pt x="33" y="21"/>
                        </a:lnTo>
                        <a:lnTo>
                          <a:pt x="17" y="22"/>
                        </a:lnTo>
                        <a:lnTo>
                          <a:pt x="6" y="22"/>
                        </a:lnTo>
                        <a:lnTo>
                          <a:pt x="0" y="22"/>
                        </a:lnTo>
                        <a:lnTo>
                          <a:pt x="6" y="6"/>
                        </a:lnTo>
                        <a:lnTo>
                          <a:pt x="403" y="0"/>
                        </a:lnTo>
                        <a:lnTo>
                          <a:pt x="404" y="17"/>
                        </a:lnTo>
                        <a:close/>
                      </a:path>
                    </a:pathLst>
                  </a:custGeom>
                  <a:solidFill>
                    <a:srgbClr val="9900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8" name="Freeform 444"/>
                  <p:cNvSpPr>
                    <a:spLocks/>
                  </p:cNvSpPr>
                  <p:nvPr/>
                </p:nvSpPr>
                <p:spPr bwMode="auto">
                  <a:xfrm>
                    <a:off x="2636" y="3068"/>
                    <a:ext cx="21" cy="17"/>
                  </a:xfrm>
                  <a:custGeom>
                    <a:avLst/>
                    <a:gdLst/>
                    <a:ahLst/>
                    <a:cxnLst>
                      <a:cxn ang="0">
                        <a:pos x="32" y="28"/>
                      </a:cxn>
                      <a:cxn ang="0">
                        <a:pos x="29" y="31"/>
                      </a:cxn>
                      <a:cxn ang="0">
                        <a:pos x="26" y="33"/>
                      </a:cxn>
                      <a:cxn ang="0">
                        <a:pos x="21" y="34"/>
                      </a:cxn>
                      <a:cxn ang="0">
                        <a:pos x="18" y="34"/>
                      </a:cxn>
                      <a:cxn ang="0">
                        <a:pos x="11" y="34"/>
                      </a:cxn>
                      <a:cxn ang="0">
                        <a:pos x="7" y="31"/>
                      </a:cxn>
                      <a:cxn ang="0">
                        <a:pos x="2" y="26"/>
                      </a:cxn>
                      <a:cxn ang="0">
                        <a:pos x="0" y="22"/>
                      </a:cxn>
                      <a:cxn ang="0">
                        <a:pos x="0" y="15"/>
                      </a:cxn>
                      <a:cxn ang="0">
                        <a:pos x="3" y="9"/>
                      </a:cxn>
                      <a:cxn ang="0">
                        <a:pos x="8" y="6"/>
                      </a:cxn>
                      <a:cxn ang="0">
                        <a:pos x="13" y="3"/>
                      </a:cxn>
                      <a:cxn ang="0">
                        <a:pos x="16" y="3"/>
                      </a:cxn>
                      <a:cxn ang="0">
                        <a:pos x="18" y="3"/>
                      </a:cxn>
                      <a:cxn ang="0">
                        <a:pos x="21" y="3"/>
                      </a:cxn>
                      <a:cxn ang="0">
                        <a:pos x="22" y="3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9" y="1"/>
                      </a:cxn>
                      <a:cxn ang="0">
                        <a:pos x="18" y="1"/>
                      </a:cxn>
                      <a:cxn ang="0">
                        <a:pos x="22" y="0"/>
                      </a:cxn>
                      <a:cxn ang="0">
                        <a:pos x="29" y="0"/>
                      </a:cxn>
                      <a:cxn ang="0">
                        <a:pos x="35" y="3"/>
                      </a:cxn>
                      <a:cxn ang="0">
                        <a:pos x="40" y="7"/>
                      </a:cxn>
                      <a:cxn ang="0">
                        <a:pos x="41" y="14"/>
                      </a:cxn>
                      <a:cxn ang="0">
                        <a:pos x="40" y="18"/>
                      </a:cxn>
                      <a:cxn ang="0">
                        <a:pos x="37" y="23"/>
                      </a:cxn>
                      <a:cxn ang="0">
                        <a:pos x="32" y="28"/>
                      </a:cxn>
                      <a:cxn ang="0">
                        <a:pos x="32" y="28"/>
                      </a:cxn>
                    </a:cxnLst>
                    <a:rect l="0" t="0" r="r" b="b"/>
                    <a:pathLst>
                      <a:path w="41" h="34">
                        <a:moveTo>
                          <a:pt x="32" y="28"/>
                        </a:moveTo>
                        <a:lnTo>
                          <a:pt x="29" y="31"/>
                        </a:lnTo>
                        <a:lnTo>
                          <a:pt x="26" y="33"/>
                        </a:lnTo>
                        <a:lnTo>
                          <a:pt x="21" y="34"/>
                        </a:lnTo>
                        <a:lnTo>
                          <a:pt x="18" y="34"/>
                        </a:lnTo>
                        <a:lnTo>
                          <a:pt x="11" y="34"/>
                        </a:lnTo>
                        <a:lnTo>
                          <a:pt x="7" y="31"/>
                        </a:lnTo>
                        <a:lnTo>
                          <a:pt x="2" y="26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3" y="9"/>
                        </a:lnTo>
                        <a:lnTo>
                          <a:pt x="8" y="6"/>
                        </a:lnTo>
                        <a:lnTo>
                          <a:pt x="13" y="3"/>
                        </a:lnTo>
                        <a:lnTo>
                          <a:pt x="16" y="3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19" y="1"/>
                        </a:lnTo>
                        <a:lnTo>
                          <a:pt x="18" y="1"/>
                        </a:lnTo>
                        <a:lnTo>
                          <a:pt x="22" y="0"/>
                        </a:lnTo>
                        <a:lnTo>
                          <a:pt x="29" y="0"/>
                        </a:lnTo>
                        <a:lnTo>
                          <a:pt x="35" y="3"/>
                        </a:lnTo>
                        <a:lnTo>
                          <a:pt x="40" y="7"/>
                        </a:lnTo>
                        <a:lnTo>
                          <a:pt x="41" y="14"/>
                        </a:lnTo>
                        <a:lnTo>
                          <a:pt x="40" y="18"/>
                        </a:lnTo>
                        <a:lnTo>
                          <a:pt x="37" y="23"/>
                        </a:lnTo>
                        <a:lnTo>
                          <a:pt x="32" y="28"/>
                        </a:lnTo>
                        <a:lnTo>
                          <a:pt x="32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9" name="Freeform 445"/>
                  <p:cNvSpPr>
                    <a:spLocks/>
                  </p:cNvSpPr>
                  <p:nvPr/>
                </p:nvSpPr>
                <p:spPr bwMode="auto">
                  <a:xfrm>
                    <a:off x="2646" y="3060"/>
                    <a:ext cx="277" cy="347"/>
                  </a:xfrm>
                  <a:custGeom>
                    <a:avLst/>
                    <a:gdLst/>
                    <a:ahLst/>
                    <a:cxnLst>
                      <a:cxn ang="0">
                        <a:pos x="100" y="19"/>
                      </a:cxn>
                      <a:cxn ang="0">
                        <a:pos x="150" y="93"/>
                      </a:cxn>
                      <a:cxn ang="0">
                        <a:pos x="177" y="185"/>
                      </a:cxn>
                      <a:cxn ang="0">
                        <a:pos x="185" y="257"/>
                      </a:cxn>
                      <a:cxn ang="0">
                        <a:pos x="190" y="297"/>
                      </a:cxn>
                      <a:cxn ang="0">
                        <a:pos x="212" y="434"/>
                      </a:cxn>
                      <a:cxn ang="0">
                        <a:pos x="236" y="543"/>
                      </a:cxn>
                      <a:cxn ang="0">
                        <a:pos x="266" y="578"/>
                      </a:cxn>
                      <a:cxn ang="0">
                        <a:pos x="299" y="595"/>
                      </a:cxn>
                      <a:cxn ang="0">
                        <a:pos x="324" y="600"/>
                      </a:cxn>
                      <a:cxn ang="0">
                        <a:pos x="329" y="600"/>
                      </a:cxn>
                      <a:cxn ang="0">
                        <a:pos x="502" y="619"/>
                      </a:cxn>
                      <a:cxn ang="0">
                        <a:pos x="534" y="628"/>
                      </a:cxn>
                      <a:cxn ang="0">
                        <a:pos x="550" y="644"/>
                      </a:cxn>
                      <a:cxn ang="0">
                        <a:pos x="555" y="658"/>
                      </a:cxn>
                      <a:cxn ang="0">
                        <a:pos x="555" y="666"/>
                      </a:cxn>
                      <a:cxn ang="0">
                        <a:pos x="540" y="685"/>
                      </a:cxn>
                      <a:cxn ang="0">
                        <a:pos x="512" y="695"/>
                      </a:cxn>
                      <a:cxn ang="0">
                        <a:pos x="311" y="676"/>
                      </a:cxn>
                      <a:cxn ang="0">
                        <a:pos x="215" y="639"/>
                      </a:cxn>
                      <a:cxn ang="0">
                        <a:pos x="158" y="559"/>
                      </a:cxn>
                      <a:cxn ang="0">
                        <a:pos x="128" y="439"/>
                      </a:cxn>
                      <a:cxn ang="0">
                        <a:pos x="109" y="281"/>
                      </a:cxn>
                      <a:cxn ang="0">
                        <a:pos x="90" y="173"/>
                      </a:cxn>
                      <a:cxn ang="0">
                        <a:pos x="67" y="107"/>
                      </a:cxn>
                      <a:cxn ang="0">
                        <a:pos x="41" y="76"/>
                      </a:cxn>
                      <a:cxn ang="0">
                        <a:pos x="24" y="66"/>
                      </a:cxn>
                      <a:cxn ang="0">
                        <a:pos x="0" y="64"/>
                      </a:cxn>
                      <a:cxn ang="0">
                        <a:pos x="0" y="47"/>
                      </a:cxn>
                      <a:cxn ang="0">
                        <a:pos x="0" y="34"/>
                      </a:cxn>
                      <a:cxn ang="0">
                        <a:pos x="7" y="17"/>
                      </a:cxn>
                      <a:cxn ang="0">
                        <a:pos x="19" y="4"/>
                      </a:cxn>
                      <a:cxn ang="0">
                        <a:pos x="35" y="0"/>
                      </a:cxn>
                      <a:cxn ang="0">
                        <a:pos x="49" y="0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555" h="695">
                        <a:moveTo>
                          <a:pt x="62" y="0"/>
                        </a:moveTo>
                        <a:lnTo>
                          <a:pt x="100" y="19"/>
                        </a:lnTo>
                        <a:lnTo>
                          <a:pt x="130" y="52"/>
                        </a:lnTo>
                        <a:lnTo>
                          <a:pt x="150" y="93"/>
                        </a:lnTo>
                        <a:lnTo>
                          <a:pt x="166" y="139"/>
                        </a:lnTo>
                        <a:lnTo>
                          <a:pt x="177" y="185"/>
                        </a:lnTo>
                        <a:lnTo>
                          <a:pt x="182" y="226"/>
                        </a:lnTo>
                        <a:lnTo>
                          <a:pt x="185" y="257"/>
                        </a:lnTo>
                        <a:lnTo>
                          <a:pt x="187" y="275"/>
                        </a:lnTo>
                        <a:lnTo>
                          <a:pt x="190" y="297"/>
                        </a:lnTo>
                        <a:lnTo>
                          <a:pt x="199" y="357"/>
                        </a:lnTo>
                        <a:lnTo>
                          <a:pt x="212" y="434"/>
                        </a:lnTo>
                        <a:lnTo>
                          <a:pt x="226" y="515"/>
                        </a:lnTo>
                        <a:lnTo>
                          <a:pt x="236" y="543"/>
                        </a:lnTo>
                        <a:lnTo>
                          <a:pt x="248" y="564"/>
                        </a:lnTo>
                        <a:lnTo>
                          <a:pt x="266" y="578"/>
                        </a:lnTo>
                        <a:lnTo>
                          <a:pt x="283" y="589"/>
                        </a:lnTo>
                        <a:lnTo>
                          <a:pt x="299" y="595"/>
                        </a:lnTo>
                        <a:lnTo>
                          <a:pt x="313" y="598"/>
                        </a:lnTo>
                        <a:lnTo>
                          <a:pt x="324" y="600"/>
                        </a:lnTo>
                        <a:lnTo>
                          <a:pt x="329" y="600"/>
                        </a:lnTo>
                        <a:lnTo>
                          <a:pt x="329" y="600"/>
                        </a:lnTo>
                        <a:lnTo>
                          <a:pt x="330" y="600"/>
                        </a:lnTo>
                        <a:lnTo>
                          <a:pt x="502" y="619"/>
                        </a:lnTo>
                        <a:lnTo>
                          <a:pt x="521" y="622"/>
                        </a:lnTo>
                        <a:lnTo>
                          <a:pt x="534" y="628"/>
                        </a:lnTo>
                        <a:lnTo>
                          <a:pt x="544" y="636"/>
                        </a:lnTo>
                        <a:lnTo>
                          <a:pt x="550" y="644"/>
                        </a:lnTo>
                        <a:lnTo>
                          <a:pt x="553" y="652"/>
                        </a:lnTo>
                        <a:lnTo>
                          <a:pt x="555" y="658"/>
                        </a:lnTo>
                        <a:lnTo>
                          <a:pt x="555" y="665"/>
                        </a:lnTo>
                        <a:lnTo>
                          <a:pt x="555" y="666"/>
                        </a:lnTo>
                        <a:lnTo>
                          <a:pt x="553" y="680"/>
                        </a:lnTo>
                        <a:lnTo>
                          <a:pt x="540" y="685"/>
                        </a:lnTo>
                        <a:lnTo>
                          <a:pt x="517" y="693"/>
                        </a:lnTo>
                        <a:lnTo>
                          <a:pt x="512" y="695"/>
                        </a:lnTo>
                        <a:lnTo>
                          <a:pt x="507" y="695"/>
                        </a:lnTo>
                        <a:lnTo>
                          <a:pt x="311" y="676"/>
                        </a:lnTo>
                        <a:lnTo>
                          <a:pt x="258" y="663"/>
                        </a:lnTo>
                        <a:lnTo>
                          <a:pt x="215" y="639"/>
                        </a:lnTo>
                        <a:lnTo>
                          <a:pt x="182" y="605"/>
                        </a:lnTo>
                        <a:lnTo>
                          <a:pt x="158" y="559"/>
                        </a:lnTo>
                        <a:lnTo>
                          <a:pt x="141" y="504"/>
                        </a:lnTo>
                        <a:lnTo>
                          <a:pt x="128" y="439"/>
                        </a:lnTo>
                        <a:lnTo>
                          <a:pt x="119" y="365"/>
                        </a:lnTo>
                        <a:lnTo>
                          <a:pt x="109" y="281"/>
                        </a:lnTo>
                        <a:lnTo>
                          <a:pt x="101" y="221"/>
                        </a:lnTo>
                        <a:lnTo>
                          <a:pt x="90" y="173"/>
                        </a:lnTo>
                        <a:lnTo>
                          <a:pt x="79" y="136"/>
                        </a:lnTo>
                        <a:lnTo>
                          <a:pt x="67" y="107"/>
                        </a:lnTo>
                        <a:lnTo>
                          <a:pt x="54" y="88"/>
                        </a:lnTo>
                        <a:lnTo>
                          <a:pt x="41" y="76"/>
                        </a:lnTo>
                        <a:lnTo>
                          <a:pt x="32" y="68"/>
                        </a:lnTo>
                        <a:lnTo>
                          <a:pt x="24" y="66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57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0" y="34"/>
                        </a:lnTo>
                        <a:lnTo>
                          <a:pt x="2" y="25"/>
                        </a:lnTo>
                        <a:lnTo>
                          <a:pt x="7" y="17"/>
                        </a:lnTo>
                        <a:lnTo>
                          <a:pt x="13" y="9"/>
                        </a:lnTo>
                        <a:lnTo>
                          <a:pt x="19" y="4"/>
                        </a:lnTo>
                        <a:lnTo>
                          <a:pt x="27" y="1"/>
                        </a:lnTo>
                        <a:lnTo>
                          <a:pt x="35" y="0"/>
                        </a:lnTo>
                        <a:lnTo>
                          <a:pt x="43" y="0"/>
                        </a:lnTo>
                        <a:lnTo>
                          <a:pt x="49" y="0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0" name="Freeform 446"/>
                  <p:cNvSpPr>
                    <a:spLocks/>
                  </p:cNvSpPr>
                  <p:nvPr/>
                </p:nvSpPr>
                <p:spPr bwMode="auto">
                  <a:xfrm>
                    <a:off x="2659" y="3071"/>
                    <a:ext cx="253" cy="325"/>
                  </a:xfrm>
                  <a:custGeom>
                    <a:avLst/>
                    <a:gdLst/>
                    <a:ahLst/>
                    <a:cxnLst>
                      <a:cxn ang="0">
                        <a:pos x="472" y="619"/>
                      </a:cxn>
                      <a:cxn ang="0">
                        <a:pos x="455" y="617"/>
                      </a:cxn>
                      <a:cxn ang="0">
                        <a:pos x="430" y="614"/>
                      </a:cxn>
                      <a:cxn ang="0">
                        <a:pos x="401" y="611"/>
                      </a:cxn>
                      <a:cxn ang="0">
                        <a:pos x="373" y="608"/>
                      </a:cxn>
                      <a:cxn ang="0">
                        <a:pos x="344" y="605"/>
                      </a:cxn>
                      <a:cxn ang="0">
                        <a:pos x="322" y="602"/>
                      </a:cxn>
                      <a:cxn ang="0">
                        <a:pos x="306" y="600"/>
                      </a:cxn>
                      <a:cxn ang="0">
                        <a:pos x="300" y="600"/>
                      </a:cxn>
                      <a:cxn ang="0">
                        <a:pos x="295" y="600"/>
                      </a:cxn>
                      <a:cxn ang="0">
                        <a:pos x="284" y="598"/>
                      </a:cxn>
                      <a:cxn ang="0">
                        <a:pos x="267" y="595"/>
                      </a:cxn>
                      <a:cxn ang="0">
                        <a:pos x="246" y="587"/>
                      </a:cxn>
                      <a:cxn ang="0">
                        <a:pos x="226" y="576"/>
                      </a:cxn>
                      <a:cxn ang="0">
                        <a:pos x="205" y="557"/>
                      </a:cxn>
                      <a:cxn ang="0">
                        <a:pos x="188" y="532"/>
                      </a:cxn>
                      <a:cxn ang="0">
                        <a:pos x="177" y="497"/>
                      </a:cxn>
                      <a:cxn ang="0">
                        <a:pos x="161" y="417"/>
                      </a:cxn>
                      <a:cxn ang="0">
                        <a:pos x="149" y="338"/>
                      </a:cxn>
                      <a:cxn ang="0">
                        <a:pos x="139" y="278"/>
                      </a:cxn>
                      <a:cxn ang="0">
                        <a:pos x="136" y="254"/>
                      </a:cxn>
                      <a:cxn ang="0">
                        <a:pos x="136" y="245"/>
                      </a:cxn>
                      <a:cxn ang="0">
                        <a:pos x="133" y="218"/>
                      </a:cxn>
                      <a:cxn ang="0">
                        <a:pos x="128" y="180"/>
                      </a:cxn>
                      <a:cxn ang="0">
                        <a:pos x="120" y="137"/>
                      </a:cxn>
                      <a:cxn ang="0">
                        <a:pos x="107" y="91"/>
                      </a:cxn>
                      <a:cxn ang="0">
                        <a:pos x="89" y="50"/>
                      </a:cxn>
                      <a:cxn ang="0">
                        <a:pos x="63" y="19"/>
                      </a:cxn>
                      <a:cxn ang="0">
                        <a:pos x="30" y="1"/>
                      </a:cxn>
                      <a:cxn ang="0">
                        <a:pos x="27" y="1"/>
                      </a:cxn>
                      <a:cxn ang="0">
                        <a:pos x="19" y="0"/>
                      </a:cxn>
                      <a:cxn ang="0">
                        <a:pos x="10" y="1"/>
                      </a:cxn>
                      <a:cxn ang="0">
                        <a:pos x="0" y="5"/>
                      </a:cxn>
                      <a:cxn ang="0">
                        <a:pos x="10" y="6"/>
                      </a:cxn>
                      <a:cxn ang="0">
                        <a:pos x="22" y="11"/>
                      </a:cxn>
                      <a:cxn ang="0">
                        <a:pos x="36" y="20"/>
                      </a:cxn>
                      <a:cxn ang="0">
                        <a:pos x="51" y="35"/>
                      </a:cxn>
                      <a:cxn ang="0">
                        <a:pos x="66" y="58"/>
                      </a:cxn>
                      <a:cxn ang="0">
                        <a:pos x="81" y="91"/>
                      </a:cxn>
                      <a:cxn ang="0">
                        <a:pos x="95" y="134"/>
                      </a:cxn>
                      <a:cxn ang="0">
                        <a:pos x="107" y="189"/>
                      </a:cxn>
                      <a:cxn ang="0">
                        <a:pos x="120" y="268"/>
                      </a:cxn>
                      <a:cxn ang="0">
                        <a:pos x="130" y="343"/>
                      </a:cxn>
                      <a:cxn ang="0">
                        <a:pos x="136" y="410"/>
                      </a:cxn>
                      <a:cxn ang="0">
                        <a:pos x="145" y="470"/>
                      </a:cxn>
                      <a:cxn ang="0">
                        <a:pos x="158" y="523"/>
                      </a:cxn>
                      <a:cxn ang="0">
                        <a:pos x="175" y="562"/>
                      </a:cxn>
                      <a:cxn ang="0">
                        <a:pos x="202" y="592"/>
                      </a:cxn>
                      <a:cxn ang="0">
                        <a:pos x="239" y="608"/>
                      </a:cxn>
                      <a:cxn ang="0">
                        <a:pos x="472" y="633"/>
                      </a:cxn>
                      <a:cxn ang="0">
                        <a:pos x="477" y="649"/>
                      </a:cxn>
                      <a:cxn ang="0">
                        <a:pos x="479" y="651"/>
                      </a:cxn>
                      <a:cxn ang="0">
                        <a:pos x="480" y="651"/>
                      </a:cxn>
                      <a:cxn ang="0">
                        <a:pos x="482" y="651"/>
                      </a:cxn>
                      <a:cxn ang="0">
                        <a:pos x="482" y="651"/>
                      </a:cxn>
                      <a:cxn ang="0">
                        <a:pos x="506" y="643"/>
                      </a:cxn>
                      <a:cxn ang="0">
                        <a:pos x="506" y="639"/>
                      </a:cxn>
                      <a:cxn ang="0">
                        <a:pos x="502" y="633"/>
                      </a:cxn>
                      <a:cxn ang="0">
                        <a:pos x="493" y="625"/>
                      </a:cxn>
                      <a:cxn ang="0">
                        <a:pos x="472" y="619"/>
                      </a:cxn>
                    </a:cxnLst>
                    <a:rect l="0" t="0" r="r" b="b"/>
                    <a:pathLst>
                      <a:path w="506" h="651">
                        <a:moveTo>
                          <a:pt x="472" y="619"/>
                        </a:moveTo>
                        <a:lnTo>
                          <a:pt x="455" y="617"/>
                        </a:lnTo>
                        <a:lnTo>
                          <a:pt x="430" y="614"/>
                        </a:lnTo>
                        <a:lnTo>
                          <a:pt x="401" y="611"/>
                        </a:lnTo>
                        <a:lnTo>
                          <a:pt x="373" y="608"/>
                        </a:lnTo>
                        <a:lnTo>
                          <a:pt x="344" y="605"/>
                        </a:lnTo>
                        <a:lnTo>
                          <a:pt x="322" y="602"/>
                        </a:lnTo>
                        <a:lnTo>
                          <a:pt x="306" y="600"/>
                        </a:lnTo>
                        <a:lnTo>
                          <a:pt x="300" y="600"/>
                        </a:lnTo>
                        <a:lnTo>
                          <a:pt x="295" y="600"/>
                        </a:lnTo>
                        <a:lnTo>
                          <a:pt x="284" y="598"/>
                        </a:lnTo>
                        <a:lnTo>
                          <a:pt x="267" y="595"/>
                        </a:lnTo>
                        <a:lnTo>
                          <a:pt x="246" y="587"/>
                        </a:lnTo>
                        <a:lnTo>
                          <a:pt x="226" y="576"/>
                        </a:lnTo>
                        <a:lnTo>
                          <a:pt x="205" y="557"/>
                        </a:lnTo>
                        <a:lnTo>
                          <a:pt x="188" y="532"/>
                        </a:lnTo>
                        <a:lnTo>
                          <a:pt x="177" y="497"/>
                        </a:lnTo>
                        <a:lnTo>
                          <a:pt x="161" y="417"/>
                        </a:lnTo>
                        <a:lnTo>
                          <a:pt x="149" y="338"/>
                        </a:lnTo>
                        <a:lnTo>
                          <a:pt x="139" y="278"/>
                        </a:lnTo>
                        <a:lnTo>
                          <a:pt x="136" y="254"/>
                        </a:lnTo>
                        <a:lnTo>
                          <a:pt x="136" y="245"/>
                        </a:lnTo>
                        <a:lnTo>
                          <a:pt x="133" y="218"/>
                        </a:lnTo>
                        <a:lnTo>
                          <a:pt x="128" y="180"/>
                        </a:lnTo>
                        <a:lnTo>
                          <a:pt x="120" y="137"/>
                        </a:lnTo>
                        <a:lnTo>
                          <a:pt x="107" y="91"/>
                        </a:lnTo>
                        <a:lnTo>
                          <a:pt x="89" y="50"/>
                        </a:lnTo>
                        <a:lnTo>
                          <a:pt x="63" y="19"/>
                        </a:lnTo>
                        <a:lnTo>
                          <a:pt x="30" y="1"/>
                        </a:lnTo>
                        <a:lnTo>
                          <a:pt x="27" y="1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0" y="5"/>
                        </a:lnTo>
                        <a:lnTo>
                          <a:pt x="10" y="6"/>
                        </a:lnTo>
                        <a:lnTo>
                          <a:pt x="22" y="11"/>
                        </a:lnTo>
                        <a:lnTo>
                          <a:pt x="36" y="20"/>
                        </a:lnTo>
                        <a:lnTo>
                          <a:pt x="51" y="35"/>
                        </a:lnTo>
                        <a:lnTo>
                          <a:pt x="66" y="58"/>
                        </a:lnTo>
                        <a:lnTo>
                          <a:pt x="81" y="91"/>
                        </a:lnTo>
                        <a:lnTo>
                          <a:pt x="95" y="134"/>
                        </a:lnTo>
                        <a:lnTo>
                          <a:pt x="107" y="189"/>
                        </a:lnTo>
                        <a:lnTo>
                          <a:pt x="120" y="268"/>
                        </a:lnTo>
                        <a:lnTo>
                          <a:pt x="130" y="343"/>
                        </a:lnTo>
                        <a:lnTo>
                          <a:pt x="136" y="410"/>
                        </a:lnTo>
                        <a:lnTo>
                          <a:pt x="145" y="470"/>
                        </a:lnTo>
                        <a:lnTo>
                          <a:pt x="158" y="523"/>
                        </a:lnTo>
                        <a:lnTo>
                          <a:pt x="175" y="562"/>
                        </a:lnTo>
                        <a:lnTo>
                          <a:pt x="202" y="592"/>
                        </a:lnTo>
                        <a:lnTo>
                          <a:pt x="239" y="608"/>
                        </a:lnTo>
                        <a:lnTo>
                          <a:pt x="472" y="633"/>
                        </a:lnTo>
                        <a:lnTo>
                          <a:pt x="477" y="649"/>
                        </a:lnTo>
                        <a:lnTo>
                          <a:pt x="479" y="651"/>
                        </a:lnTo>
                        <a:lnTo>
                          <a:pt x="480" y="651"/>
                        </a:lnTo>
                        <a:lnTo>
                          <a:pt x="482" y="651"/>
                        </a:lnTo>
                        <a:lnTo>
                          <a:pt x="482" y="651"/>
                        </a:lnTo>
                        <a:lnTo>
                          <a:pt x="506" y="643"/>
                        </a:lnTo>
                        <a:lnTo>
                          <a:pt x="506" y="639"/>
                        </a:lnTo>
                        <a:lnTo>
                          <a:pt x="502" y="633"/>
                        </a:lnTo>
                        <a:lnTo>
                          <a:pt x="493" y="625"/>
                        </a:lnTo>
                        <a:lnTo>
                          <a:pt x="472" y="619"/>
                        </a:lnTo>
                        <a:close/>
                      </a:path>
                    </a:pathLst>
                  </a:custGeom>
                  <a:solidFill>
                    <a:srgbClr val="E033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1" name="Freeform 447"/>
                  <p:cNvSpPr>
                    <a:spLocks/>
                  </p:cNvSpPr>
                  <p:nvPr/>
                </p:nvSpPr>
                <p:spPr bwMode="auto">
                  <a:xfrm>
                    <a:off x="2657" y="3073"/>
                    <a:ext cx="241" cy="322"/>
                  </a:xfrm>
                  <a:custGeom>
                    <a:avLst/>
                    <a:gdLst/>
                    <a:ahLst/>
                    <a:cxnLst>
                      <a:cxn ang="0">
                        <a:pos x="244" y="603"/>
                      </a:cxn>
                      <a:cxn ang="0">
                        <a:pos x="207" y="587"/>
                      </a:cxn>
                      <a:cxn ang="0">
                        <a:pos x="180" y="557"/>
                      </a:cxn>
                      <a:cxn ang="0">
                        <a:pos x="163" y="518"/>
                      </a:cxn>
                      <a:cxn ang="0">
                        <a:pos x="150" y="465"/>
                      </a:cxn>
                      <a:cxn ang="0">
                        <a:pos x="141" y="405"/>
                      </a:cxn>
                      <a:cxn ang="0">
                        <a:pos x="135" y="338"/>
                      </a:cxn>
                      <a:cxn ang="0">
                        <a:pos x="125" y="263"/>
                      </a:cxn>
                      <a:cxn ang="0">
                        <a:pos x="112" y="184"/>
                      </a:cxn>
                      <a:cxn ang="0">
                        <a:pos x="100" y="129"/>
                      </a:cxn>
                      <a:cxn ang="0">
                        <a:pos x="86" y="86"/>
                      </a:cxn>
                      <a:cxn ang="0">
                        <a:pos x="71" y="53"/>
                      </a:cxn>
                      <a:cxn ang="0">
                        <a:pos x="56" y="30"/>
                      </a:cxn>
                      <a:cxn ang="0">
                        <a:pos x="41" y="15"/>
                      </a:cxn>
                      <a:cxn ang="0">
                        <a:pos x="27" y="6"/>
                      </a:cxn>
                      <a:cxn ang="0">
                        <a:pos x="15" y="1"/>
                      </a:cxn>
                      <a:cxn ang="0">
                        <a:pos x="5" y="0"/>
                      </a:cxn>
                      <a:cxn ang="0">
                        <a:pos x="3" y="3"/>
                      </a:cxn>
                      <a:cxn ang="0">
                        <a:pos x="0" y="6"/>
                      </a:cxn>
                      <a:cxn ang="0">
                        <a:pos x="0" y="11"/>
                      </a:cxn>
                      <a:cxn ang="0">
                        <a:pos x="0" y="15"/>
                      </a:cxn>
                      <a:cxn ang="0">
                        <a:pos x="3" y="15"/>
                      </a:cxn>
                      <a:cxn ang="0">
                        <a:pos x="15" y="17"/>
                      </a:cxn>
                      <a:cxn ang="0">
                        <a:pos x="29" y="25"/>
                      </a:cxn>
                      <a:cxn ang="0">
                        <a:pos x="46" y="41"/>
                      </a:cxn>
                      <a:cxn ang="0">
                        <a:pos x="64" y="69"/>
                      </a:cxn>
                      <a:cxn ang="0">
                        <a:pos x="81" y="110"/>
                      </a:cxn>
                      <a:cxn ang="0">
                        <a:pos x="97" y="170"/>
                      </a:cxn>
                      <a:cxn ang="0">
                        <a:pos x="109" y="251"/>
                      </a:cxn>
                      <a:cxn ang="0">
                        <a:pos x="119" y="336"/>
                      </a:cxn>
                      <a:cxn ang="0">
                        <a:pos x="130" y="410"/>
                      </a:cxn>
                      <a:cxn ang="0">
                        <a:pos x="142" y="473"/>
                      </a:cxn>
                      <a:cxn ang="0">
                        <a:pos x="158" y="524"/>
                      </a:cxn>
                      <a:cxn ang="0">
                        <a:pos x="179" y="565"/>
                      </a:cxn>
                      <a:cxn ang="0">
                        <a:pos x="207" y="595"/>
                      </a:cxn>
                      <a:cxn ang="0">
                        <a:pos x="244" y="616"/>
                      </a:cxn>
                      <a:cxn ang="0">
                        <a:pos x="291" y="625"/>
                      </a:cxn>
                      <a:cxn ang="0">
                        <a:pos x="332" y="630"/>
                      </a:cxn>
                      <a:cxn ang="0">
                        <a:pos x="368" y="633"/>
                      </a:cxn>
                      <a:cxn ang="0">
                        <a:pos x="398" y="636"/>
                      </a:cxn>
                      <a:cxn ang="0">
                        <a:pos x="425" y="639"/>
                      </a:cxn>
                      <a:cxn ang="0">
                        <a:pos x="446" y="641"/>
                      </a:cxn>
                      <a:cxn ang="0">
                        <a:pos x="462" y="642"/>
                      </a:cxn>
                      <a:cxn ang="0">
                        <a:pos x="474" y="644"/>
                      </a:cxn>
                      <a:cxn ang="0">
                        <a:pos x="482" y="644"/>
                      </a:cxn>
                      <a:cxn ang="0">
                        <a:pos x="477" y="628"/>
                      </a:cxn>
                      <a:cxn ang="0">
                        <a:pos x="244" y="603"/>
                      </a:cxn>
                    </a:cxnLst>
                    <a:rect l="0" t="0" r="r" b="b"/>
                    <a:pathLst>
                      <a:path w="482" h="644">
                        <a:moveTo>
                          <a:pt x="244" y="603"/>
                        </a:moveTo>
                        <a:lnTo>
                          <a:pt x="207" y="587"/>
                        </a:lnTo>
                        <a:lnTo>
                          <a:pt x="180" y="557"/>
                        </a:lnTo>
                        <a:lnTo>
                          <a:pt x="163" y="518"/>
                        </a:lnTo>
                        <a:lnTo>
                          <a:pt x="150" y="465"/>
                        </a:lnTo>
                        <a:lnTo>
                          <a:pt x="141" y="405"/>
                        </a:lnTo>
                        <a:lnTo>
                          <a:pt x="135" y="338"/>
                        </a:lnTo>
                        <a:lnTo>
                          <a:pt x="125" y="263"/>
                        </a:lnTo>
                        <a:lnTo>
                          <a:pt x="112" y="184"/>
                        </a:lnTo>
                        <a:lnTo>
                          <a:pt x="100" y="129"/>
                        </a:lnTo>
                        <a:lnTo>
                          <a:pt x="86" y="86"/>
                        </a:lnTo>
                        <a:lnTo>
                          <a:pt x="71" y="53"/>
                        </a:lnTo>
                        <a:lnTo>
                          <a:pt x="56" y="30"/>
                        </a:lnTo>
                        <a:lnTo>
                          <a:pt x="41" y="15"/>
                        </a:lnTo>
                        <a:lnTo>
                          <a:pt x="27" y="6"/>
                        </a:lnTo>
                        <a:lnTo>
                          <a:pt x="15" y="1"/>
                        </a:lnTo>
                        <a:lnTo>
                          <a:pt x="5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15" y="17"/>
                        </a:lnTo>
                        <a:lnTo>
                          <a:pt x="29" y="25"/>
                        </a:lnTo>
                        <a:lnTo>
                          <a:pt x="46" y="41"/>
                        </a:lnTo>
                        <a:lnTo>
                          <a:pt x="64" y="69"/>
                        </a:lnTo>
                        <a:lnTo>
                          <a:pt x="81" y="110"/>
                        </a:lnTo>
                        <a:lnTo>
                          <a:pt x="97" y="170"/>
                        </a:lnTo>
                        <a:lnTo>
                          <a:pt x="109" y="251"/>
                        </a:lnTo>
                        <a:lnTo>
                          <a:pt x="119" y="336"/>
                        </a:lnTo>
                        <a:lnTo>
                          <a:pt x="130" y="410"/>
                        </a:lnTo>
                        <a:lnTo>
                          <a:pt x="142" y="473"/>
                        </a:lnTo>
                        <a:lnTo>
                          <a:pt x="158" y="524"/>
                        </a:lnTo>
                        <a:lnTo>
                          <a:pt x="179" y="565"/>
                        </a:lnTo>
                        <a:lnTo>
                          <a:pt x="207" y="595"/>
                        </a:lnTo>
                        <a:lnTo>
                          <a:pt x="244" y="616"/>
                        </a:lnTo>
                        <a:lnTo>
                          <a:pt x="291" y="625"/>
                        </a:lnTo>
                        <a:lnTo>
                          <a:pt x="332" y="630"/>
                        </a:lnTo>
                        <a:lnTo>
                          <a:pt x="368" y="633"/>
                        </a:lnTo>
                        <a:lnTo>
                          <a:pt x="398" y="636"/>
                        </a:lnTo>
                        <a:lnTo>
                          <a:pt x="425" y="639"/>
                        </a:lnTo>
                        <a:lnTo>
                          <a:pt x="446" y="641"/>
                        </a:lnTo>
                        <a:lnTo>
                          <a:pt x="462" y="642"/>
                        </a:lnTo>
                        <a:lnTo>
                          <a:pt x="474" y="644"/>
                        </a:lnTo>
                        <a:lnTo>
                          <a:pt x="482" y="644"/>
                        </a:lnTo>
                        <a:lnTo>
                          <a:pt x="477" y="628"/>
                        </a:lnTo>
                        <a:lnTo>
                          <a:pt x="244" y="603"/>
                        </a:lnTo>
                        <a:close/>
                      </a:path>
                    </a:pathLst>
                  </a:custGeom>
                  <a:solidFill>
                    <a:srgbClr val="9900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2" name="Freeform 448"/>
                  <p:cNvSpPr>
                    <a:spLocks/>
                  </p:cNvSpPr>
                  <p:nvPr/>
                </p:nvSpPr>
                <p:spPr bwMode="auto">
                  <a:xfrm>
                    <a:off x="2894" y="3381"/>
                    <a:ext cx="20" cy="19"/>
                  </a:xfrm>
                  <a:custGeom>
                    <a:avLst/>
                    <a:gdLst/>
                    <a:ahLst/>
                    <a:cxnLst>
                      <a:cxn ang="0">
                        <a:pos x="6" y="26"/>
                      </a:cxn>
                      <a:cxn ang="0">
                        <a:pos x="9" y="30"/>
                      </a:cxn>
                      <a:cxn ang="0">
                        <a:pos x="12" y="33"/>
                      </a:cxn>
                      <a:cxn ang="0">
                        <a:pos x="16" y="34"/>
                      </a:cxn>
                      <a:cxn ang="0">
                        <a:pos x="19" y="36"/>
                      </a:cxn>
                      <a:cxn ang="0">
                        <a:pos x="25" y="37"/>
                      </a:cxn>
                      <a:cxn ang="0">
                        <a:pos x="31" y="36"/>
                      </a:cxn>
                      <a:cxn ang="0">
                        <a:pos x="35" y="33"/>
                      </a:cxn>
                      <a:cxn ang="0">
                        <a:pos x="38" y="28"/>
                      </a:cxn>
                      <a:cxn ang="0">
                        <a:pos x="39" y="22"/>
                      </a:cxn>
                      <a:cxn ang="0">
                        <a:pos x="39" y="15"/>
                      </a:cxn>
                      <a:cxn ang="0">
                        <a:pos x="35" y="11"/>
                      </a:cxn>
                      <a:cxn ang="0">
                        <a:pos x="30" y="6"/>
                      </a:cxn>
                      <a:cxn ang="0">
                        <a:pos x="28" y="6"/>
                      </a:cxn>
                      <a:cxn ang="0">
                        <a:pos x="27" y="4"/>
                      </a:cxn>
                      <a:cxn ang="0">
                        <a:pos x="25" y="4"/>
                      </a:cxn>
                      <a:cxn ang="0">
                        <a:pos x="23" y="4"/>
                      </a:cxn>
                      <a:cxn ang="0">
                        <a:pos x="23" y="4"/>
                      </a:cxn>
                      <a:cxn ang="0">
                        <a:pos x="25" y="3"/>
                      </a:cxn>
                      <a:cxn ang="0">
                        <a:pos x="25" y="3"/>
                      </a:cxn>
                      <a:cxn ang="0">
                        <a:pos x="27" y="3"/>
                      </a:cxn>
                      <a:cxn ang="0">
                        <a:pos x="22" y="0"/>
                      </a:cxn>
                      <a:cxn ang="0">
                        <a:pos x="16" y="0"/>
                      </a:cxn>
                      <a:cxn ang="0">
                        <a:pos x="9" y="1"/>
                      </a:cxn>
                      <a:cxn ang="0">
                        <a:pos x="4" y="4"/>
                      </a:cxn>
                      <a:cxn ang="0">
                        <a:pos x="1" y="9"/>
                      </a:cxn>
                      <a:cxn ang="0">
                        <a:pos x="0" y="15"/>
                      </a:cxn>
                      <a:cxn ang="0">
                        <a:pos x="1" y="22"/>
                      </a:cxn>
                      <a:cxn ang="0">
                        <a:pos x="6" y="26"/>
                      </a:cxn>
                      <a:cxn ang="0">
                        <a:pos x="6" y="26"/>
                      </a:cxn>
                    </a:cxnLst>
                    <a:rect l="0" t="0" r="r" b="b"/>
                    <a:pathLst>
                      <a:path w="39" h="37">
                        <a:moveTo>
                          <a:pt x="6" y="26"/>
                        </a:moveTo>
                        <a:lnTo>
                          <a:pt x="9" y="30"/>
                        </a:lnTo>
                        <a:lnTo>
                          <a:pt x="12" y="33"/>
                        </a:lnTo>
                        <a:lnTo>
                          <a:pt x="16" y="34"/>
                        </a:lnTo>
                        <a:lnTo>
                          <a:pt x="19" y="36"/>
                        </a:lnTo>
                        <a:lnTo>
                          <a:pt x="25" y="37"/>
                        </a:lnTo>
                        <a:lnTo>
                          <a:pt x="31" y="36"/>
                        </a:lnTo>
                        <a:lnTo>
                          <a:pt x="35" y="33"/>
                        </a:lnTo>
                        <a:lnTo>
                          <a:pt x="38" y="28"/>
                        </a:lnTo>
                        <a:lnTo>
                          <a:pt x="39" y="22"/>
                        </a:lnTo>
                        <a:lnTo>
                          <a:pt x="39" y="15"/>
                        </a:lnTo>
                        <a:lnTo>
                          <a:pt x="35" y="11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7" y="4"/>
                        </a:lnTo>
                        <a:lnTo>
                          <a:pt x="25" y="4"/>
                        </a:lnTo>
                        <a:lnTo>
                          <a:pt x="23" y="4"/>
                        </a:lnTo>
                        <a:lnTo>
                          <a:pt x="23" y="4"/>
                        </a:lnTo>
                        <a:lnTo>
                          <a:pt x="25" y="3"/>
                        </a:lnTo>
                        <a:lnTo>
                          <a:pt x="25" y="3"/>
                        </a:lnTo>
                        <a:lnTo>
                          <a:pt x="27" y="3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9" y="1"/>
                        </a:lnTo>
                        <a:lnTo>
                          <a:pt x="4" y="4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6" y="26"/>
                        </a:lnTo>
                        <a:lnTo>
                          <a:pt x="6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3" name="Freeform 449"/>
                  <p:cNvSpPr>
                    <a:spLocks/>
                  </p:cNvSpPr>
                  <p:nvPr/>
                </p:nvSpPr>
                <p:spPr bwMode="auto">
                  <a:xfrm>
                    <a:off x="2439" y="2769"/>
                    <a:ext cx="422" cy="330"/>
                  </a:xfrm>
                  <a:custGeom>
                    <a:avLst/>
                    <a:gdLst/>
                    <a:ahLst/>
                    <a:cxnLst>
                      <a:cxn ang="0">
                        <a:pos x="708" y="3"/>
                      </a:cxn>
                      <a:cxn ang="0">
                        <a:pos x="693" y="7"/>
                      </a:cxn>
                      <a:cxn ang="0">
                        <a:pos x="657" y="36"/>
                      </a:cxn>
                      <a:cxn ang="0">
                        <a:pos x="616" y="110"/>
                      </a:cxn>
                      <a:cxn ang="0">
                        <a:pos x="594" y="192"/>
                      </a:cxn>
                      <a:cxn ang="0">
                        <a:pos x="586" y="255"/>
                      </a:cxn>
                      <a:cxn ang="0">
                        <a:pos x="583" y="293"/>
                      </a:cxn>
                      <a:cxn ang="0">
                        <a:pos x="559" y="428"/>
                      </a:cxn>
                      <a:cxn ang="0">
                        <a:pos x="534" y="535"/>
                      </a:cxn>
                      <a:cxn ang="0">
                        <a:pos x="507" y="567"/>
                      </a:cxn>
                      <a:cxn ang="0">
                        <a:pos x="477" y="579"/>
                      </a:cxn>
                      <a:cxn ang="0">
                        <a:pos x="455" y="579"/>
                      </a:cxn>
                      <a:cxn ang="0">
                        <a:pos x="449" y="578"/>
                      </a:cxn>
                      <a:cxn ang="0">
                        <a:pos x="65" y="585"/>
                      </a:cxn>
                      <a:cxn ang="0">
                        <a:pos x="32" y="587"/>
                      </a:cxn>
                      <a:cxn ang="0">
                        <a:pos x="11" y="600"/>
                      </a:cxn>
                      <a:cxn ang="0">
                        <a:pos x="3" y="612"/>
                      </a:cxn>
                      <a:cxn ang="0">
                        <a:pos x="0" y="619"/>
                      </a:cxn>
                      <a:cxn ang="0">
                        <a:pos x="9" y="641"/>
                      </a:cxn>
                      <a:cxn ang="0">
                        <a:pos x="36" y="657"/>
                      </a:cxn>
                      <a:cxn ang="0">
                        <a:pos x="450" y="653"/>
                      </a:cxn>
                      <a:cxn ang="0">
                        <a:pos x="546" y="636"/>
                      </a:cxn>
                      <a:cxn ang="0">
                        <a:pos x="606" y="559"/>
                      </a:cxn>
                      <a:cxn ang="0">
                        <a:pos x="640" y="435"/>
                      </a:cxn>
                      <a:cxn ang="0">
                        <a:pos x="662" y="276"/>
                      </a:cxn>
                      <a:cxn ang="0">
                        <a:pos x="674" y="200"/>
                      </a:cxn>
                      <a:cxn ang="0">
                        <a:pos x="690" y="145"/>
                      </a:cxn>
                      <a:cxn ang="0">
                        <a:pos x="708" y="105"/>
                      </a:cxn>
                      <a:cxn ang="0">
                        <a:pos x="723" y="82"/>
                      </a:cxn>
                      <a:cxn ang="0">
                        <a:pos x="742" y="74"/>
                      </a:cxn>
                      <a:cxn ang="0">
                        <a:pos x="774" y="69"/>
                      </a:cxn>
                      <a:cxn ang="0">
                        <a:pos x="804" y="66"/>
                      </a:cxn>
                      <a:cxn ang="0">
                        <a:pos x="820" y="66"/>
                      </a:cxn>
                      <a:cxn ang="0">
                        <a:pos x="843" y="64"/>
                      </a:cxn>
                      <a:cxn ang="0">
                        <a:pos x="843" y="49"/>
                      </a:cxn>
                      <a:cxn ang="0">
                        <a:pos x="843" y="34"/>
                      </a:cxn>
                      <a:cxn ang="0">
                        <a:pos x="837" y="17"/>
                      </a:cxn>
                      <a:cxn ang="0">
                        <a:pos x="821" y="6"/>
                      </a:cxn>
                      <a:cxn ang="0">
                        <a:pos x="788" y="1"/>
                      </a:cxn>
                      <a:cxn ang="0">
                        <a:pos x="749" y="0"/>
                      </a:cxn>
                      <a:cxn ang="0">
                        <a:pos x="720" y="0"/>
                      </a:cxn>
                    </a:cxnLst>
                    <a:rect l="0" t="0" r="r" b="b"/>
                    <a:pathLst>
                      <a:path w="843" h="658">
                        <a:moveTo>
                          <a:pt x="714" y="0"/>
                        </a:moveTo>
                        <a:lnTo>
                          <a:pt x="708" y="3"/>
                        </a:lnTo>
                        <a:lnTo>
                          <a:pt x="700" y="4"/>
                        </a:lnTo>
                        <a:lnTo>
                          <a:pt x="693" y="7"/>
                        </a:lnTo>
                        <a:lnTo>
                          <a:pt x="687" y="11"/>
                        </a:lnTo>
                        <a:lnTo>
                          <a:pt x="657" y="36"/>
                        </a:lnTo>
                        <a:lnTo>
                          <a:pt x="633" y="71"/>
                        </a:lnTo>
                        <a:lnTo>
                          <a:pt x="616" y="110"/>
                        </a:lnTo>
                        <a:lnTo>
                          <a:pt x="603" y="153"/>
                        </a:lnTo>
                        <a:lnTo>
                          <a:pt x="594" y="192"/>
                        </a:lnTo>
                        <a:lnTo>
                          <a:pt x="589" y="229"/>
                        </a:lnTo>
                        <a:lnTo>
                          <a:pt x="586" y="255"/>
                        </a:lnTo>
                        <a:lnTo>
                          <a:pt x="586" y="271"/>
                        </a:lnTo>
                        <a:lnTo>
                          <a:pt x="583" y="293"/>
                        </a:lnTo>
                        <a:lnTo>
                          <a:pt x="573" y="352"/>
                        </a:lnTo>
                        <a:lnTo>
                          <a:pt x="559" y="428"/>
                        </a:lnTo>
                        <a:lnTo>
                          <a:pt x="543" y="508"/>
                        </a:lnTo>
                        <a:lnTo>
                          <a:pt x="534" y="535"/>
                        </a:lnTo>
                        <a:lnTo>
                          <a:pt x="521" y="554"/>
                        </a:lnTo>
                        <a:lnTo>
                          <a:pt x="507" y="567"/>
                        </a:lnTo>
                        <a:lnTo>
                          <a:pt x="491" y="574"/>
                        </a:lnTo>
                        <a:lnTo>
                          <a:pt x="477" y="579"/>
                        </a:lnTo>
                        <a:lnTo>
                          <a:pt x="464" y="581"/>
                        </a:lnTo>
                        <a:lnTo>
                          <a:pt x="455" y="579"/>
                        </a:lnTo>
                        <a:lnTo>
                          <a:pt x="450" y="579"/>
                        </a:lnTo>
                        <a:lnTo>
                          <a:pt x="449" y="578"/>
                        </a:lnTo>
                        <a:lnTo>
                          <a:pt x="449" y="578"/>
                        </a:lnTo>
                        <a:lnTo>
                          <a:pt x="65" y="585"/>
                        </a:lnTo>
                        <a:lnTo>
                          <a:pt x="46" y="585"/>
                        </a:lnTo>
                        <a:lnTo>
                          <a:pt x="32" y="587"/>
                        </a:lnTo>
                        <a:lnTo>
                          <a:pt x="19" y="593"/>
                        </a:lnTo>
                        <a:lnTo>
                          <a:pt x="11" y="600"/>
                        </a:lnTo>
                        <a:lnTo>
                          <a:pt x="6" y="606"/>
                        </a:lnTo>
                        <a:lnTo>
                          <a:pt x="3" y="612"/>
                        </a:lnTo>
                        <a:lnTo>
                          <a:pt x="2" y="617"/>
                        </a:lnTo>
                        <a:lnTo>
                          <a:pt x="0" y="619"/>
                        </a:lnTo>
                        <a:lnTo>
                          <a:pt x="0" y="631"/>
                        </a:lnTo>
                        <a:lnTo>
                          <a:pt x="9" y="641"/>
                        </a:lnTo>
                        <a:lnTo>
                          <a:pt x="32" y="653"/>
                        </a:lnTo>
                        <a:lnTo>
                          <a:pt x="36" y="657"/>
                        </a:lnTo>
                        <a:lnTo>
                          <a:pt x="41" y="658"/>
                        </a:lnTo>
                        <a:lnTo>
                          <a:pt x="450" y="653"/>
                        </a:lnTo>
                        <a:lnTo>
                          <a:pt x="504" y="652"/>
                        </a:lnTo>
                        <a:lnTo>
                          <a:pt x="546" y="636"/>
                        </a:lnTo>
                        <a:lnTo>
                          <a:pt x="580" y="604"/>
                        </a:lnTo>
                        <a:lnTo>
                          <a:pt x="606" y="559"/>
                        </a:lnTo>
                        <a:lnTo>
                          <a:pt x="625" y="503"/>
                        </a:lnTo>
                        <a:lnTo>
                          <a:pt x="640" y="435"/>
                        </a:lnTo>
                        <a:lnTo>
                          <a:pt x="652" y="360"/>
                        </a:lnTo>
                        <a:lnTo>
                          <a:pt x="662" y="276"/>
                        </a:lnTo>
                        <a:lnTo>
                          <a:pt x="667" y="235"/>
                        </a:lnTo>
                        <a:lnTo>
                          <a:pt x="674" y="200"/>
                        </a:lnTo>
                        <a:lnTo>
                          <a:pt x="681" y="170"/>
                        </a:lnTo>
                        <a:lnTo>
                          <a:pt x="690" y="145"/>
                        </a:lnTo>
                        <a:lnTo>
                          <a:pt x="698" y="123"/>
                        </a:lnTo>
                        <a:lnTo>
                          <a:pt x="708" y="105"/>
                        </a:lnTo>
                        <a:lnTo>
                          <a:pt x="715" y="93"/>
                        </a:lnTo>
                        <a:lnTo>
                          <a:pt x="723" y="82"/>
                        </a:lnTo>
                        <a:lnTo>
                          <a:pt x="730" y="77"/>
                        </a:lnTo>
                        <a:lnTo>
                          <a:pt x="742" y="74"/>
                        </a:lnTo>
                        <a:lnTo>
                          <a:pt x="757" y="71"/>
                        </a:lnTo>
                        <a:lnTo>
                          <a:pt x="774" y="69"/>
                        </a:lnTo>
                        <a:lnTo>
                          <a:pt x="790" y="67"/>
                        </a:lnTo>
                        <a:lnTo>
                          <a:pt x="804" y="66"/>
                        </a:lnTo>
                        <a:lnTo>
                          <a:pt x="815" y="66"/>
                        </a:lnTo>
                        <a:lnTo>
                          <a:pt x="820" y="66"/>
                        </a:lnTo>
                        <a:lnTo>
                          <a:pt x="843" y="69"/>
                        </a:lnTo>
                        <a:lnTo>
                          <a:pt x="843" y="64"/>
                        </a:lnTo>
                        <a:lnTo>
                          <a:pt x="843" y="56"/>
                        </a:lnTo>
                        <a:lnTo>
                          <a:pt x="843" y="49"/>
                        </a:lnTo>
                        <a:lnTo>
                          <a:pt x="843" y="45"/>
                        </a:lnTo>
                        <a:lnTo>
                          <a:pt x="843" y="34"/>
                        </a:lnTo>
                        <a:lnTo>
                          <a:pt x="842" y="25"/>
                        </a:lnTo>
                        <a:lnTo>
                          <a:pt x="837" y="17"/>
                        </a:lnTo>
                        <a:lnTo>
                          <a:pt x="831" y="11"/>
                        </a:lnTo>
                        <a:lnTo>
                          <a:pt x="821" y="6"/>
                        </a:lnTo>
                        <a:lnTo>
                          <a:pt x="806" y="3"/>
                        </a:lnTo>
                        <a:lnTo>
                          <a:pt x="788" y="1"/>
                        </a:lnTo>
                        <a:lnTo>
                          <a:pt x="768" y="0"/>
                        </a:lnTo>
                        <a:lnTo>
                          <a:pt x="749" y="0"/>
                        </a:lnTo>
                        <a:lnTo>
                          <a:pt x="731" y="0"/>
                        </a:lnTo>
                        <a:lnTo>
                          <a:pt x="720" y="0"/>
                        </a:lnTo>
                        <a:lnTo>
                          <a:pt x="7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4" name="Freeform 450"/>
                  <p:cNvSpPr>
                    <a:spLocks/>
                  </p:cNvSpPr>
                  <p:nvPr/>
                </p:nvSpPr>
                <p:spPr bwMode="auto">
                  <a:xfrm>
                    <a:off x="2451" y="2780"/>
                    <a:ext cx="397" cy="308"/>
                  </a:xfrm>
                  <a:custGeom>
                    <a:avLst/>
                    <a:gdLst/>
                    <a:ahLst/>
                    <a:cxnLst>
                      <a:cxn ang="0">
                        <a:pos x="47" y="586"/>
                      </a:cxn>
                      <a:cxn ang="0">
                        <a:pos x="85" y="586"/>
                      </a:cxn>
                      <a:cxn ang="0">
                        <a:pos x="142" y="586"/>
                      </a:cxn>
                      <a:cxn ang="0">
                        <a:pos x="207" y="584"/>
                      </a:cxn>
                      <a:cxn ang="0">
                        <a:pos x="276" y="582"/>
                      </a:cxn>
                      <a:cxn ang="0">
                        <a:pos x="338" y="581"/>
                      </a:cxn>
                      <a:cxn ang="0">
                        <a:pos x="388" y="581"/>
                      </a:cxn>
                      <a:cxn ang="0">
                        <a:pos x="417" y="579"/>
                      </a:cxn>
                      <a:cxn ang="0">
                        <a:pos x="425" y="579"/>
                      </a:cxn>
                      <a:cxn ang="0">
                        <a:pos x="453" y="578"/>
                      </a:cxn>
                      <a:cxn ang="0">
                        <a:pos x="492" y="563"/>
                      </a:cxn>
                      <a:cxn ang="0">
                        <a:pos x="530" y="522"/>
                      </a:cxn>
                      <a:cxn ang="0">
                        <a:pos x="559" y="409"/>
                      </a:cxn>
                      <a:cxn ang="0">
                        <a:pos x="581" y="273"/>
                      </a:cxn>
                      <a:cxn ang="0">
                        <a:pos x="584" y="241"/>
                      </a:cxn>
                      <a:cxn ang="0">
                        <a:pos x="590" y="184"/>
                      </a:cxn>
                      <a:cxn ang="0">
                        <a:pos x="609" y="102"/>
                      </a:cxn>
                      <a:cxn ang="0">
                        <a:pos x="647" y="30"/>
                      </a:cxn>
                      <a:cxn ang="0">
                        <a:pos x="680" y="4"/>
                      </a:cxn>
                      <a:cxn ang="0">
                        <a:pos x="690" y="1"/>
                      </a:cxn>
                      <a:cxn ang="0">
                        <a:pos x="698" y="0"/>
                      </a:cxn>
                      <a:cxn ang="0">
                        <a:pos x="723" y="0"/>
                      </a:cxn>
                      <a:cxn ang="0">
                        <a:pos x="758" y="1"/>
                      </a:cxn>
                      <a:cxn ang="0">
                        <a:pos x="786" y="3"/>
                      </a:cxn>
                      <a:cxn ang="0">
                        <a:pos x="786" y="6"/>
                      </a:cxn>
                      <a:cxn ang="0">
                        <a:pos x="764" y="4"/>
                      </a:cxn>
                      <a:cxn ang="0">
                        <a:pos x="734" y="6"/>
                      </a:cxn>
                      <a:cxn ang="0">
                        <a:pos x="703" y="15"/>
                      </a:cxn>
                      <a:cxn ang="0">
                        <a:pos x="674" y="38"/>
                      </a:cxn>
                      <a:cxn ang="0">
                        <a:pos x="654" y="71"/>
                      </a:cxn>
                      <a:cxn ang="0">
                        <a:pos x="635" y="112"/>
                      </a:cxn>
                      <a:cxn ang="0">
                        <a:pos x="620" y="159"/>
                      </a:cxn>
                      <a:cxn ang="0">
                        <a:pos x="601" y="267"/>
                      </a:cxn>
                      <a:cxn ang="0">
                        <a:pos x="584" y="412"/>
                      </a:cxn>
                      <a:cxn ang="0">
                        <a:pos x="562" y="526"/>
                      </a:cxn>
                      <a:cxn ang="0">
                        <a:pos x="518" y="590"/>
                      </a:cxn>
                      <a:cxn ang="0">
                        <a:pos x="33" y="598"/>
                      </a:cxn>
                      <a:cxn ang="0">
                        <a:pos x="23" y="612"/>
                      </a:cxn>
                      <a:cxn ang="0">
                        <a:pos x="22" y="612"/>
                      </a:cxn>
                      <a:cxn ang="0">
                        <a:pos x="0" y="600"/>
                      </a:cxn>
                      <a:cxn ang="0">
                        <a:pos x="6" y="592"/>
                      </a:cxn>
                      <a:cxn ang="0">
                        <a:pos x="36" y="586"/>
                      </a:cxn>
                    </a:cxnLst>
                    <a:rect l="0" t="0" r="r" b="b"/>
                    <a:pathLst>
                      <a:path w="793" h="614">
                        <a:moveTo>
                          <a:pt x="36" y="586"/>
                        </a:moveTo>
                        <a:lnTo>
                          <a:pt x="47" y="586"/>
                        </a:lnTo>
                        <a:lnTo>
                          <a:pt x="63" y="586"/>
                        </a:lnTo>
                        <a:lnTo>
                          <a:pt x="85" y="586"/>
                        </a:lnTo>
                        <a:lnTo>
                          <a:pt x="112" y="586"/>
                        </a:lnTo>
                        <a:lnTo>
                          <a:pt x="142" y="586"/>
                        </a:lnTo>
                        <a:lnTo>
                          <a:pt x="173" y="586"/>
                        </a:lnTo>
                        <a:lnTo>
                          <a:pt x="207" y="584"/>
                        </a:lnTo>
                        <a:lnTo>
                          <a:pt x="241" y="584"/>
                        </a:lnTo>
                        <a:lnTo>
                          <a:pt x="276" y="582"/>
                        </a:lnTo>
                        <a:lnTo>
                          <a:pt x="308" y="582"/>
                        </a:lnTo>
                        <a:lnTo>
                          <a:pt x="338" y="581"/>
                        </a:lnTo>
                        <a:lnTo>
                          <a:pt x="365" y="581"/>
                        </a:lnTo>
                        <a:lnTo>
                          <a:pt x="388" y="581"/>
                        </a:lnTo>
                        <a:lnTo>
                          <a:pt x="406" y="579"/>
                        </a:lnTo>
                        <a:lnTo>
                          <a:pt x="417" y="579"/>
                        </a:lnTo>
                        <a:lnTo>
                          <a:pt x="420" y="579"/>
                        </a:lnTo>
                        <a:lnTo>
                          <a:pt x="425" y="579"/>
                        </a:lnTo>
                        <a:lnTo>
                          <a:pt x="436" y="579"/>
                        </a:lnTo>
                        <a:lnTo>
                          <a:pt x="453" y="578"/>
                        </a:lnTo>
                        <a:lnTo>
                          <a:pt x="472" y="573"/>
                        </a:lnTo>
                        <a:lnTo>
                          <a:pt x="492" y="563"/>
                        </a:lnTo>
                        <a:lnTo>
                          <a:pt x="513" y="548"/>
                        </a:lnTo>
                        <a:lnTo>
                          <a:pt x="530" y="522"/>
                        </a:lnTo>
                        <a:lnTo>
                          <a:pt x="541" y="489"/>
                        </a:lnTo>
                        <a:lnTo>
                          <a:pt x="559" y="409"/>
                        </a:lnTo>
                        <a:lnTo>
                          <a:pt x="571" y="331"/>
                        </a:lnTo>
                        <a:lnTo>
                          <a:pt x="581" y="273"/>
                        </a:lnTo>
                        <a:lnTo>
                          <a:pt x="584" y="249"/>
                        </a:lnTo>
                        <a:lnTo>
                          <a:pt x="584" y="241"/>
                        </a:lnTo>
                        <a:lnTo>
                          <a:pt x="587" y="218"/>
                        </a:lnTo>
                        <a:lnTo>
                          <a:pt x="590" y="184"/>
                        </a:lnTo>
                        <a:lnTo>
                          <a:pt x="598" y="145"/>
                        </a:lnTo>
                        <a:lnTo>
                          <a:pt x="609" y="102"/>
                        </a:lnTo>
                        <a:lnTo>
                          <a:pt x="627" y="63"/>
                        </a:lnTo>
                        <a:lnTo>
                          <a:pt x="647" y="30"/>
                        </a:lnTo>
                        <a:lnTo>
                          <a:pt x="676" y="6"/>
                        </a:lnTo>
                        <a:lnTo>
                          <a:pt x="680" y="4"/>
                        </a:lnTo>
                        <a:lnTo>
                          <a:pt x="685" y="3"/>
                        </a:lnTo>
                        <a:lnTo>
                          <a:pt x="690" y="1"/>
                        </a:lnTo>
                        <a:lnTo>
                          <a:pt x="695" y="0"/>
                        </a:lnTo>
                        <a:lnTo>
                          <a:pt x="698" y="0"/>
                        </a:lnTo>
                        <a:lnTo>
                          <a:pt x="709" y="0"/>
                        </a:lnTo>
                        <a:lnTo>
                          <a:pt x="723" y="0"/>
                        </a:lnTo>
                        <a:lnTo>
                          <a:pt x="740" y="0"/>
                        </a:lnTo>
                        <a:lnTo>
                          <a:pt x="758" y="1"/>
                        </a:lnTo>
                        <a:lnTo>
                          <a:pt x="774" y="1"/>
                        </a:lnTo>
                        <a:lnTo>
                          <a:pt x="786" y="3"/>
                        </a:lnTo>
                        <a:lnTo>
                          <a:pt x="793" y="6"/>
                        </a:lnTo>
                        <a:lnTo>
                          <a:pt x="786" y="6"/>
                        </a:lnTo>
                        <a:lnTo>
                          <a:pt x="775" y="4"/>
                        </a:lnTo>
                        <a:lnTo>
                          <a:pt x="764" y="4"/>
                        </a:lnTo>
                        <a:lnTo>
                          <a:pt x="750" y="4"/>
                        </a:lnTo>
                        <a:lnTo>
                          <a:pt x="734" y="6"/>
                        </a:lnTo>
                        <a:lnTo>
                          <a:pt x="718" y="9"/>
                        </a:lnTo>
                        <a:lnTo>
                          <a:pt x="703" y="15"/>
                        </a:lnTo>
                        <a:lnTo>
                          <a:pt x="687" y="27"/>
                        </a:lnTo>
                        <a:lnTo>
                          <a:pt x="674" y="38"/>
                        </a:lnTo>
                        <a:lnTo>
                          <a:pt x="663" y="53"/>
                        </a:lnTo>
                        <a:lnTo>
                          <a:pt x="654" y="71"/>
                        </a:lnTo>
                        <a:lnTo>
                          <a:pt x="644" y="90"/>
                        </a:lnTo>
                        <a:lnTo>
                          <a:pt x="635" y="112"/>
                        </a:lnTo>
                        <a:lnTo>
                          <a:pt x="627" y="135"/>
                        </a:lnTo>
                        <a:lnTo>
                          <a:pt x="620" y="159"/>
                        </a:lnTo>
                        <a:lnTo>
                          <a:pt x="614" y="186"/>
                        </a:lnTo>
                        <a:lnTo>
                          <a:pt x="601" y="267"/>
                        </a:lnTo>
                        <a:lnTo>
                          <a:pt x="592" y="342"/>
                        </a:lnTo>
                        <a:lnTo>
                          <a:pt x="584" y="412"/>
                        </a:lnTo>
                        <a:lnTo>
                          <a:pt x="575" y="473"/>
                        </a:lnTo>
                        <a:lnTo>
                          <a:pt x="562" y="526"/>
                        </a:lnTo>
                        <a:lnTo>
                          <a:pt x="545" y="565"/>
                        </a:lnTo>
                        <a:lnTo>
                          <a:pt x="518" y="590"/>
                        </a:lnTo>
                        <a:lnTo>
                          <a:pt x="480" y="600"/>
                        </a:lnTo>
                        <a:lnTo>
                          <a:pt x="33" y="598"/>
                        </a:lnTo>
                        <a:lnTo>
                          <a:pt x="27" y="614"/>
                        </a:lnTo>
                        <a:lnTo>
                          <a:pt x="23" y="612"/>
                        </a:lnTo>
                        <a:lnTo>
                          <a:pt x="22" y="612"/>
                        </a:lnTo>
                        <a:lnTo>
                          <a:pt x="22" y="612"/>
                        </a:lnTo>
                        <a:lnTo>
                          <a:pt x="22" y="612"/>
                        </a:lnTo>
                        <a:lnTo>
                          <a:pt x="0" y="600"/>
                        </a:lnTo>
                        <a:lnTo>
                          <a:pt x="1" y="597"/>
                        </a:lnTo>
                        <a:lnTo>
                          <a:pt x="6" y="592"/>
                        </a:lnTo>
                        <a:lnTo>
                          <a:pt x="17" y="587"/>
                        </a:lnTo>
                        <a:lnTo>
                          <a:pt x="36" y="586"/>
                        </a:lnTo>
                        <a:close/>
                      </a:path>
                    </a:pathLst>
                  </a:custGeom>
                  <a:solidFill>
                    <a:srgbClr val="E033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5" name="Freeform 451"/>
                  <p:cNvSpPr>
                    <a:spLocks/>
                  </p:cNvSpPr>
                  <p:nvPr/>
                </p:nvSpPr>
                <p:spPr bwMode="auto">
                  <a:xfrm>
                    <a:off x="2465" y="2783"/>
                    <a:ext cx="385" cy="305"/>
                  </a:xfrm>
                  <a:custGeom>
                    <a:avLst/>
                    <a:gdLst/>
                    <a:ahLst/>
                    <a:cxnLst>
                      <a:cxn ang="0">
                        <a:pos x="491" y="584"/>
                      </a:cxn>
                      <a:cxn ang="0">
                        <a:pos x="535" y="520"/>
                      </a:cxn>
                      <a:cxn ang="0">
                        <a:pos x="557" y="406"/>
                      </a:cxn>
                      <a:cxn ang="0">
                        <a:pos x="574" y="261"/>
                      </a:cxn>
                      <a:cxn ang="0">
                        <a:pos x="595" y="148"/>
                      </a:cxn>
                      <a:cxn ang="0">
                        <a:pos x="611" y="96"/>
                      </a:cxn>
                      <a:cxn ang="0">
                        <a:pos x="627" y="58"/>
                      </a:cxn>
                      <a:cxn ang="0">
                        <a:pos x="644" y="30"/>
                      </a:cxn>
                      <a:cxn ang="0">
                        <a:pos x="661" y="14"/>
                      </a:cxn>
                      <a:cxn ang="0">
                        <a:pos x="693" y="6"/>
                      </a:cxn>
                      <a:cxn ang="0">
                        <a:pos x="729" y="2"/>
                      </a:cxn>
                      <a:cxn ang="0">
                        <a:pos x="758" y="0"/>
                      </a:cxn>
                      <a:cxn ang="0">
                        <a:pos x="767" y="3"/>
                      </a:cxn>
                      <a:cxn ang="0">
                        <a:pos x="770" y="11"/>
                      </a:cxn>
                      <a:cxn ang="0">
                        <a:pos x="767" y="16"/>
                      </a:cxn>
                      <a:cxn ang="0">
                        <a:pos x="742" y="16"/>
                      </a:cxn>
                      <a:cxn ang="0">
                        <a:pos x="704" y="19"/>
                      </a:cxn>
                      <a:cxn ang="0">
                        <a:pos x="671" y="27"/>
                      </a:cxn>
                      <a:cxn ang="0">
                        <a:pos x="650" y="46"/>
                      </a:cxn>
                      <a:cxn ang="0">
                        <a:pos x="630" y="79"/>
                      </a:cxn>
                      <a:cxn ang="0">
                        <a:pos x="611" y="129"/>
                      </a:cxn>
                      <a:cxn ang="0">
                        <a:pos x="593" y="202"/>
                      </a:cxn>
                      <a:cxn ang="0">
                        <a:pos x="578" y="332"/>
                      </a:cxn>
                      <a:cxn ang="0">
                        <a:pos x="552" y="469"/>
                      </a:cxn>
                      <a:cxn ang="0">
                        <a:pos x="514" y="562"/>
                      </a:cxn>
                      <a:cxn ang="0">
                        <a:pos x="448" y="603"/>
                      </a:cxn>
                      <a:cxn ang="0">
                        <a:pos x="377" y="602"/>
                      </a:cxn>
                      <a:cxn ang="0">
                        <a:pos x="322" y="599"/>
                      </a:cxn>
                      <a:cxn ang="0">
                        <a:pos x="260" y="599"/>
                      </a:cxn>
                      <a:cxn ang="0">
                        <a:pos x="194" y="600"/>
                      </a:cxn>
                      <a:cxn ang="0">
                        <a:pos x="131" y="602"/>
                      </a:cxn>
                      <a:cxn ang="0">
                        <a:pos x="75" y="605"/>
                      </a:cxn>
                      <a:cxn ang="0">
                        <a:pos x="33" y="606"/>
                      </a:cxn>
                      <a:cxn ang="0">
                        <a:pos x="6" y="608"/>
                      </a:cxn>
                      <a:cxn ang="0">
                        <a:pos x="6" y="592"/>
                      </a:cxn>
                    </a:cxnLst>
                    <a:rect l="0" t="0" r="r" b="b"/>
                    <a:pathLst>
                      <a:path w="770" h="608">
                        <a:moveTo>
                          <a:pt x="453" y="594"/>
                        </a:moveTo>
                        <a:lnTo>
                          <a:pt x="491" y="584"/>
                        </a:lnTo>
                        <a:lnTo>
                          <a:pt x="518" y="559"/>
                        </a:lnTo>
                        <a:lnTo>
                          <a:pt x="535" y="520"/>
                        </a:lnTo>
                        <a:lnTo>
                          <a:pt x="548" y="467"/>
                        </a:lnTo>
                        <a:lnTo>
                          <a:pt x="557" y="406"/>
                        </a:lnTo>
                        <a:lnTo>
                          <a:pt x="565" y="336"/>
                        </a:lnTo>
                        <a:lnTo>
                          <a:pt x="574" y="261"/>
                        </a:lnTo>
                        <a:lnTo>
                          <a:pt x="587" y="180"/>
                        </a:lnTo>
                        <a:lnTo>
                          <a:pt x="595" y="148"/>
                        </a:lnTo>
                        <a:lnTo>
                          <a:pt x="603" y="120"/>
                        </a:lnTo>
                        <a:lnTo>
                          <a:pt x="611" y="96"/>
                        </a:lnTo>
                        <a:lnTo>
                          <a:pt x="619" y="76"/>
                        </a:lnTo>
                        <a:lnTo>
                          <a:pt x="627" y="58"/>
                        </a:lnTo>
                        <a:lnTo>
                          <a:pt x="634" y="43"/>
                        </a:lnTo>
                        <a:lnTo>
                          <a:pt x="644" y="30"/>
                        </a:lnTo>
                        <a:lnTo>
                          <a:pt x="652" y="21"/>
                        </a:lnTo>
                        <a:lnTo>
                          <a:pt x="661" y="14"/>
                        </a:lnTo>
                        <a:lnTo>
                          <a:pt x="676" y="9"/>
                        </a:lnTo>
                        <a:lnTo>
                          <a:pt x="693" y="6"/>
                        </a:lnTo>
                        <a:lnTo>
                          <a:pt x="712" y="3"/>
                        </a:lnTo>
                        <a:lnTo>
                          <a:pt x="729" y="2"/>
                        </a:lnTo>
                        <a:lnTo>
                          <a:pt x="745" y="0"/>
                        </a:lnTo>
                        <a:lnTo>
                          <a:pt x="758" y="0"/>
                        </a:lnTo>
                        <a:lnTo>
                          <a:pt x="766" y="0"/>
                        </a:lnTo>
                        <a:lnTo>
                          <a:pt x="767" y="3"/>
                        </a:lnTo>
                        <a:lnTo>
                          <a:pt x="770" y="6"/>
                        </a:lnTo>
                        <a:lnTo>
                          <a:pt x="770" y="11"/>
                        </a:lnTo>
                        <a:lnTo>
                          <a:pt x="770" y="16"/>
                        </a:lnTo>
                        <a:lnTo>
                          <a:pt x="767" y="16"/>
                        </a:lnTo>
                        <a:lnTo>
                          <a:pt x="756" y="16"/>
                        </a:lnTo>
                        <a:lnTo>
                          <a:pt x="742" y="16"/>
                        </a:lnTo>
                        <a:lnTo>
                          <a:pt x="723" y="17"/>
                        </a:lnTo>
                        <a:lnTo>
                          <a:pt x="704" y="19"/>
                        </a:lnTo>
                        <a:lnTo>
                          <a:pt x="687" y="22"/>
                        </a:lnTo>
                        <a:lnTo>
                          <a:pt x="671" y="27"/>
                        </a:lnTo>
                        <a:lnTo>
                          <a:pt x="660" y="35"/>
                        </a:lnTo>
                        <a:lnTo>
                          <a:pt x="650" y="46"/>
                        </a:lnTo>
                        <a:lnTo>
                          <a:pt x="639" y="60"/>
                        </a:lnTo>
                        <a:lnTo>
                          <a:pt x="630" y="79"/>
                        </a:lnTo>
                        <a:lnTo>
                          <a:pt x="620" y="103"/>
                        </a:lnTo>
                        <a:lnTo>
                          <a:pt x="611" y="129"/>
                        </a:lnTo>
                        <a:lnTo>
                          <a:pt x="601" y="163"/>
                        </a:lnTo>
                        <a:lnTo>
                          <a:pt x="593" y="202"/>
                        </a:lnTo>
                        <a:lnTo>
                          <a:pt x="587" y="246"/>
                        </a:lnTo>
                        <a:lnTo>
                          <a:pt x="578" y="332"/>
                        </a:lnTo>
                        <a:lnTo>
                          <a:pt x="567" y="406"/>
                        </a:lnTo>
                        <a:lnTo>
                          <a:pt x="552" y="469"/>
                        </a:lnTo>
                        <a:lnTo>
                          <a:pt x="537" y="521"/>
                        </a:lnTo>
                        <a:lnTo>
                          <a:pt x="514" y="562"/>
                        </a:lnTo>
                        <a:lnTo>
                          <a:pt x="484" y="589"/>
                        </a:lnTo>
                        <a:lnTo>
                          <a:pt x="448" y="603"/>
                        </a:lnTo>
                        <a:lnTo>
                          <a:pt x="401" y="603"/>
                        </a:lnTo>
                        <a:lnTo>
                          <a:pt x="377" y="602"/>
                        </a:lnTo>
                        <a:lnTo>
                          <a:pt x="350" y="600"/>
                        </a:lnTo>
                        <a:lnTo>
                          <a:pt x="322" y="599"/>
                        </a:lnTo>
                        <a:lnTo>
                          <a:pt x="292" y="599"/>
                        </a:lnTo>
                        <a:lnTo>
                          <a:pt x="260" y="599"/>
                        </a:lnTo>
                        <a:lnTo>
                          <a:pt x="227" y="599"/>
                        </a:lnTo>
                        <a:lnTo>
                          <a:pt x="194" y="600"/>
                        </a:lnTo>
                        <a:lnTo>
                          <a:pt x="162" y="600"/>
                        </a:lnTo>
                        <a:lnTo>
                          <a:pt x="131" y="602"/>
                        </a:lnTo>
                        <a:lnTo>
                          <a:pt x="102" y="603"/>
                        </a:lnTo>
                        <a:lnTo>
                          <a:pt x="75" y="605"/>
                        </a:lnTo>
                        <a:lnTo>
                          <a:pt x="52" y="606"/>
                        </a:lnTo>
                        <a:lnTo>
                          <a:pt x="33" y="606"/>
                        </a:lnTo>
                        <a:lnTo>
                          <a:pt x="17" y="608"/>
                        </a:lnTo>
                        <a:lnTo>
                          <a:pt x="6" y="608"/>
                        </a:lnTo>
                        <a:lnTo>
                          <a:pt x="0" y="608"/>
                        </a:lnTo>
                        <a:lnTo>
                          <a:pt x="6" y="592"/>
                        </a:lnTo>
                        <a:lnTo>
                          <a:pt x="453" y="594"/>
                        </a:lnTo>
                        <a:close/>
                      </a:path>
                    </a:pathLst>
                  </a:custGeom>
                  <a:solidFill>
                    <a:srgbClr val="9900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6" name="Freeform 452"/>
                  <p:cNvSpPr>
                    <a:spLocks/>
                  </p:cNvSpPr>
                  <p:nvPr/>
                </p:nvSpPr>
                <p:spPr bwMode="auto">
                  <a:xfrm>
                    <a:off x="2449" y="3072"/>
                    <a:ext cx="20" cy="17"/>
                  </a:xfrm>
                  <a:custGeom>
                    <a:avLst/>
                    <a:gdLst/>
                    <a:ahLst/>
                    <a:cxnLst>
                      <a:cxn ang="0">
                        <a:pos x="30" y="30"/>
                      </a:cxn>
                      <a:cxn ang="0">
                        <a:pos x="27" y="34"/>
                      </a:cxn>
                      <a:cxn ang="0">
                        <a:pos x="24" y="34"/>
                      </a:cxn>
                      <a:cxn ang="0">
                        <a:pos x="20" y="35"/>
                      </a:cxn>
                      <a:cxn ang="0">
                        <a:pos x="17" y="35"/>
                      </a:cxn>
                      <a:cxn ang="0">
                        <a:pos x="11" y="35"/>
                      </a:cxn>
                      <a:cxn ang="0">
                        <a:pos x="5" y="32"/>
                      </a:cxn>
                      <a:cxn ang="0">
                        <a:pos x="1" y="27"/>
                      </a:cxn>
                      <a:cxn ang="0">
                        <a:pos x="0" y="23"/>
                      </a:cxn>
                      <a:cxn ang="0">
                        <a:pos x="0" y="16"/>
                      </a:cxn>
                      <a:cxn ang="0">
                        <a:pos x="3" y="11"/>
                      </a:cxn>
                      <a:cxn ang="0">
                        <a:pos x="8" y="7"/>
                      </a:cxn>
                      <a:cxn ang="0">
                        <a:pos x="13" y="5"/>
                      </a:cxn>
                      <a:cxn ang="0">
                        <a:pos x="14" y="4"/>
                      </a:cxn>
                      <a:cxn ang="0">
                        <a:pos x="17" y="4"/>
                      </a:cxn>
                      <a:cxn ang="0">
                        <a:pos x="19" y="4"/>
                      </a:cxn>
                      <a:cxn ang="0">
                        <a:pos x="20" y="4"/>
                      </a:cxn>
                      <a:cxn ang="0">
                        <a:pos x="19" y="2"/>
                      </a:cxn>
                      <a:cxn ang="0">
                        <a:pos x="19" y="2"/>
                      </a:cxn>
                      <a:cxn ang="0">
                        <a:pos x="17" y="2"/>
                      </a:cxn>
                      <a:cxn ang="0">
                        <a:pos x="16" y="2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5" y="4"/>
                      </a:cxn>
                      <a:cxn ang="0">
                        <a:pos x="38" y="8"/>
                      </a:cxn>
                      <a:cxn ang="0">
                        <a:pos x="39" y="15"/>
                      </a:cxn>
                      <a:cxn ang="0">
                        <a:pos x="38" y="21"/>
                      </a:cxn>
                      <a:cxn ang="0">
                        <a:pos x="35" y="26"/>
                      </a:cxn>
                      <a:cxn ang="0">
                        <a:pos x="30" y="30"/>
                      </a:cxn>
                      <a:cxn ang="0">
                        <a:pos x="30" y="30"/>
                      </a:cxn>
                    </a:cxnLst>
                    <a:rect l="0" t="0" r="r" b="b"/>
                    <a:pathLst>
                      <a:path w="39" h="35">
                        <a:moveTo>
                          <a:pt x="30" y="30"/>
                        </a:moveTo>
                        <a:lnTo>
                          <a:pt x="27" y="34"/>
                        </a:lnTo>
                        <a:lnTo>
                          <a:pt x="24" y="34"/>
                        </a:lnTo>
                        <a:lnTo>
                          <a:pt x="20" y="35"/>
                        </a:lnTo>
                        <a:lnTo>
                          <a:pt x="17" y="35"/>
                        </a:lnTo>
                        <a:lnTo>
                          <a:pt x="11" y="35"/>
                        </a:lnTo>
                        <a:lnTo>
                          <a:pt x="5" y="32"/>
                        </a:lnTo>
                        <a:lnTo>
                          <a:pt x="1" y="27"/>
                        </a:lnTo>
                        <a:lnTo>
                          <a:pt x="0" y="23"/>
                        </a:lnTo>
                        <a:lnTo>
                          <a:pt x="0" y="16"/>
                        </a:lnTo>
                        <a:lnTo>
                          <a:pt x="3" y="11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7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19" y="2"/>
                        </a:lnTo>
                        <a:lnTo>
                          <a:pt x="19" y="2"/>
                        </a:lnTo>
                        <a:lnTo>
                          <a:pt x="17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5" y="4"/>
                        </a:lnTo>
                        <a:lnTo>
                          <a:pt x="38" y="8"/>
                        </a:lnTo>
                        <a:lnTo>
                          <a:pt x="39" y="15"/>
                        </a:lnTo>
                        <a:lnTo>
                          <a:pt x="38" y="21"/>
                        </a:lnTo>
                        <a:lnTo>
                          <a:pt x="35" y="26"/>
                        </a:lnTo>
                        <a:lnTo>
                          <a:pt x="30" y="30"/>
                        </a:lnTo>
                        <a:lnTo>
                          <a:pt x="3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7" name="Freeform 453"/>
                  <p:cNvSpPr>
                    <a:spLocks/>
                  </p:cNvSpPr>
                  <p:nvPr/>
                </p:nvSpPr>
                <p:spPr bwMode="auto">
                  <a:xfrm>
                    <a:off x="2777" y="3268"/>
                    <a:ext cx="292" cy="264"/>
                  </a:xfrm>
                  <a:custGeom>
                    <a:avLst/>
                    <a:gdLst/>
                    <a:ahLst/>
                    <a:cxnLst>
                      <a:cxn ang="0">
                        <a:pos x="572" y="464"/>
                      </a:cxn>
                      <a:cxn ang="0">
                        <a:pos x="531" y="431"/>
                      </a:cxn>
                      <a:cxn ang="0">
                        <a:pos x="536" y="419"/>
                      </a:cxn>
                      <a:cxn ang="0">
                        <a:pos x="536" y="346"/>
                      </a:cxn>
                      <a:cxn ang="0">
                        <a:pos x="525" y="319"/>
                      </a:cxn>
                      <a:cxn ang="0">
                        <a:pos x="496" y="308"/>
                      </a:cxn>
                      <a:cxn ang="0">
                        <a:pos x="471" y="302"/>
                      </a:cxn>
                      <a:cxn ang="0">
                        <a:pos x="485" y="281"/>
                      </a:cxn>
                      <a:cxn ang="0">
                        <a:pos x="487" y="41"/>
                      </a:cxn>
                      <a:cxn ang="0">
                        <a:pos x="474" y="13"/>
                      </a:cxn>
                      <a:cxn ang="0">
                        <a:pos x="446" y="0"/>
                      </a:cxn>
                      <a:cxn ang="0">
                        <a:pos x="113" y="3"/>
                      </a:cxn>
                      <a:cxn ang="0">
                        <a:pos x="92" y="25"/>
                      </a:cxn>
                      <a:cxn ang="0">
                        <a:pos x="89" y="269"/>
                      </a:cxn>
                      <a:cxn ang="0">
                        <a:pos x="97" y="292"/>
                      </a:cxn>
                      <a:cxn ang="0">
                        <a:pos x="116" y="308"/>
                      </a:cxn>
                      <a:cxn ang="0">
                        <a:pos x="75" y="311"/>
                      </a:cxn>
                      <a:cxn ang="0">
                        <a:pos x="56" y="332"/>
                      </a:cxn>
                      <a:cxn ang="0">
                        <a:pos x="53" y="412"/>
                      </a:cxn>
                      <a:cxn ang="0">
                        <a:pos x="54" y="425"/>
                      </a:cxn>
                      <a:cxn ang="0">
                        <a:pos x="59" y="436"/>
                      </a:cxn>
                      <a:cxn ang="0">
                        <a:pos x="43" y="445"/>
                      </a:cxn>
                      <a:cxn ang="0">
                        <a:pos x="29" y="455"/>
                      </a:cxn>
                      <a:cxn ang="0">
                        <a:pos x="16" y="461"/>
                      </a:cxn>
                      <a:cxn ang="0">
                        <a:pos x="11" y="464"/>
                      </a:cxn>
                      <a:cxn ang="0">
                        <a:pos x="0" y="471"/>
                      </a:cxn>
                      <a:cxn ang="0">
                        <a:pos x="0" y="485"/>
                      </a:cxn>
                      <a:cxn ang="0">
                        <a:pos x="13" y="517"/>
                      </a:cxn>
                      <a:cxn ang="0">
                        <a:pos x="41" y="529"/>
                      </a:cxn>
                      <a:cxn ang="0">
                        <a:pos x="560" y="526"/>
                      </a:cxn>
                      <a:cxn ang="0">
                        <a:pos x="582" y="502"/>
                      </a:cxn>
                      <a:cxn ang="0">
                        <a:pos x="585" y="479"/>
                      </a:cxn>
                      <a:cxn ang="0">
                        <a:pos x="577" y="468"/>
                      </a:cxn>
                    </a:cxnLst>
                    <a:rect l="0" t="0" r="r" b="b"/>
                    <a:pathLst>
                      <a:path w="585" h="529">
                        <a:moveTo>
                          <a:pt x="577" y="468"/>
                        </a:moveTo>
                        <a:lnTo>
                          <a:pt x="572" y="464"/>
                        </a:lnTo>
                        <a:lnTo>
                          <a:pt x="528" y="436"/>
                        </a:lnTo>
                        <a:lnTo>
                          <a:pt x="531" y="431"/>
                        </a:lnTo>
                        <a:lnTo>
                          <a:pt x="534" y="425"/>
                        </a:lnTo>
                        <a:lnTo>
                          <a:pt x="536" y="419"/>
                        </a:lnTo>
                        <a:lnTo>
                          <a:pt x="536" y="412"/>
                        </a:lnTo>
                        <a:lnTo>
                          <a:pt x="536" y="346"/>
                        </a:lnTo>
                        <a:lnTo>
                          <a:pt x="533" y="332"/>
                        </a:lnTo>
                        <a:lnTo>
                          <a:pt x="525" y="319"/>
                        </a:lnTo>
                        <a:lnTo>
                          <a:pt x="512" y="311"/>
                        </a:lnTo>
                        <a:lnTo>
                          <a:pt x="496" y="308"/>
                        </a:lnTo>
                        <a:lnTo>
                          <a:pt x="460" y="308"/>
                        </a:lnTo>
                        <a:lnTo>
                          <a:pt x="471" y="302"/>
                        </a:lnTo>
                        <a:lnTo>
                          <a:pt x="479" y="292"/>
                        </a:lnTo>
                        <a:lnTo>
                          <a:pt x="485" y="281"/>
                        </a:lnTo>
                        <a:lnTo>
                          <a:pt x="487" y="269"/>
                        </a:lnTo>
                        <a:lnTo>
                          <a:pt x="487" y="41"/>
                        </a:lnTo>
                        <a:lnTo>
                          <a:pt x="484" y="25"/>
                        </a:lnTo>
                        <a:lnTo>
                          <a:pt x="474" y="13"/>
                        </a:lnTo>
                        <a:lnTo>
                          <a:pt x="462" y="3"/>
                        </a:lnTo>
                        <a:lnTo>
                          <a:pt x="446" y="0"/>
                        </a:lnTo>
                        <a:lnTo>
                          <a:pt x="128" y="0"/>
                        </a:lnTo>
                        <a:lnTo>
                          <a:pt x="113" y="3"/>
                        </a:lnTo>
                        <a:lnTo>
                          <a:pt x="100" y="13"/>
                        </a:lnTo>
                        <a:lnTo>
                          <a:pt x="92" y="25"/>
                        </a:lnTo>
                        <a:lnTo>
                          <a:pt x="89" y="41"/>
                        </a:lnTo>
                        <a:lnTo>
                          <a:pt x="89" y="269"/>
                        </a:lnTo>
                        <a:lnTo>
                          <a:pt x="90" y="281"/>
                        </a:lnTo>
                        <a:lnTo>
                          <a:pt x="97" y="292"/>
                        </a:lnTo>
                        <a:lnTo>
                          <a:pt x="105" y="302"/>
                        </a:lnTo>
                        <a:lnTo>
                          <a:pt x="116" y="308"/>
                        </a:lnTo>
                        <a:lnTo>
                          <a:pt x="90" y="308"/>
                        </a:lnTo>
                        <a:lnTo>
                          <a:pt x="75" y="311"/>
                        </a:lnTo>
                        <a:lnTo>
                          <a:pt x="64" y="319"/>
                        </a:lnTo>
                        <a:lnTo>
                          <a:pt x="56" y="332"/>
                        </a:lnTo>
                        <a:lnTo>
                          <a:pt x="53" y="346"/>
                        </a:lnTo>
                        <a:lnTo>
                          <a:pt x="53" y="412"/>
                        </a:lnTo>
                        <a:lnTo>
                          <a:pt x="53" y="419"/>
                        </a:lnTo>
                        <a:lnTo>
                          <a:pt x="54" y="425"/>
                        </a:lnTo>
                        <a:lnTo>
                          <a:pt x="56" y="430"/>
                        </a:lnTo>
                        <a:lnTo>
                          <a:pt x="59" y="436"/>
                        </a:lnTo>
                        <a:lnTo>
                          <a:pt x="51" y="441"/>
                        </a:lnTo>
                        <a:lnTo>
                          <a:pt x="43" y="445"/>
                        </a:lnTo>
                        <a:lnTo>
                          <a:pt x="35" y="450"/>
                        </a:lnTo>
                        <a:lnTo>
                          <a:pt x="29" y="455"/>
                        </a:lnTo>
                        <a:lnTo>
                          <a:pt x="21" y="458"/>
                        </a:lnTo>
                        <a:lnTo>
                          <a:pt x="16" y="461"/>
                        </a:lnTo>
                        <a:lnTo>
                          <a:pt x="13" y="464"/>
                        </a:lnTo>
                        <a:lnTo>
                          <a:pt x="11" y="464"/>
                        </a:lnTo>
                        <a:lnTo>
                          <a:pt x="7" y="468"/>
                        </a:lnTo>
                        <a:lnTo>
                          <a:pt x="0" y="471"/>
                        </a:lnTo>
                        <a:lnTo>
                          <a:pt x="0" y="479"/>
                        </a:lnTo>
                        <a:lnTo>
                          <a:pt x="0" y="485"/>
                        </a:lnTo>
                        <a:lnTo>
                          <a:pt x="4" y="502"/>
                        </a:lnTo>
                        <a:lnTo>
                          <a:pt x="13" y="517"/>
                        </a:lnTo>
                        <a:lnTo>
                          <a:pt x="26" y="526"/>
                        </a:lnTo>
                        <a:lnTo>
                          <a:pt x="41" y="529"/>
                        </a:lnTo>
                        <a:lnTo>
                          <a:pt x="542" y="529"/>
                        </a:lnTo>
                        <a:lnTo>
                          <a:pt x="560" y="526"/>
                        </a:lnTo>
                        <a:lnTo>
                          <a:pt x="572" y="517"/>
                        </a:lnTo>
                        <a:lnTo>
                          <a:pt x="582" y="502"/>
                        </a:lnTo>
                        <a:lnTo>
                          <a:pt x="585" y="485"/>
                        </a:lnTo>
                        <a:lnTo>
                          <a:pt x="585" y="479"/>
                        </a:lnTo>
                        <a:lnTo>
                          <a:pt x="585" y="471"/>
                        </a:lnTo>
                        <a:lnTo>
                          <a:pt x="577" y="4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8" name="Freeform 454"/>
                  <p:cNvSpPr>
                    <a:spLocks/>
                  </p:cNvSpPr>
                  <p:nvPr/>
                </p:nvSpPr>
                <p:spPr bwMode="auto">
                  <a:xfrm>
                    <a:off x="2827" y="3275"/>
                    <a:ext cx="187" cy="141"/>
                  </a:xfrm>
                  <a:custGeom>
                    <a:avLst/>
                    <a:gdLst/>
                    <a:ahLst/>
                    <a:cxnLst>
                      <a:cxn ang="0">
                        <a:pos x="27" y="283"/>
                      </a:cxn>
                      <a:cxn ang="0">
                        <a:pos x="18" y="281"/>
                      </a:cxn>
                      <a:cxn ang="0">
                        <a:pos x="8" y="275"/>
                      </a:cxn>
                      <a:cxn ang="0">
                        <a:pos x="2" y="266"/>
                      </a:cxn>
                      <a:cxn ang="0">
                        <a:pos x="0" y="255"/>
                      </a:cxn>
                      <a:cxn ang="0">
                        <a:pos x="0" y="27"/>
                      </a:cxn>
                      <a:cxn ang="0">
                        <a:pos x="2" y="18"/>
                      </a:cxn>
                      <a:cxn ang="0">
                        <a:pos x="8" y="8"/>
                      </a:cxn>
                      <a:cxn ang="0">
                        <a:pos x="18" y="2"/>
                      </a:cxn>
                      <a:cxn ang="0">
                        <a:pos x="27" y="0"/>
                      </a:cxn>
                      <a:cxn ang="0">
                        <a:pos x="345" y="0"/>
                      </a:cxn>
                      <a:cxn ang="0">
                        <a:pos x="356" y="2"/>
                      </a:cxn>
                      <a:cxn ang="0">
                        <a:pos x="365" y="8"/>
                      </a:cxn>
                      <a:cxn ang="0">
                        <a:pos x="372" y="18"/>
                      </a:cxn>
                      <a:cxn ang="0">
                        <a:pos x="373" y="27"/>
                      </a:cxn>
                      <a:cxn ang="0">
                        <a:pos x="373" y="255"/>
                      </a:cxn>
                      <a:cxn ang="0">
                        <a:pos x="372" y="266"/>
                      </a:cxn>
                      <a:cxn ang="0">
                        <a:pos x="365" y="275"/>
                      </a:cxn>
                      <a:cxn ang="0">
                        <a:pos x="356" y="281"/>
                      </a:cxn>
                      <a:cxn ang="0">
                        <a:pos x="345" y="283"/>
                      </a:cxn>
                      <a:cxn ang="0">
                        <a:pos x="27" y="283"/>
                      </a:cxn>
                    </a:cxnLst>
                    <a:rect l="0" t="0" r="r" b="b"/>
                    <a:pathLst>
                      <a:path w="373" h="283">
                        <a:moveTo>
                          <a:pt x="27" y="283"/>
                        </a:moveTo>
                        <a:lnTo>
                          <a:pt x="18" y="281"/>
                        </a:lnTo>
                        <a:lnTo>
                          <a:pt x="8" y="275"/>
                        </a:lnTo>
                        <a:lnTo>
                          <a:pt x="2" y="266"/>
                        </a:lnTo>
                        <a:lnTo>
                          <a:pt x="0" y="255"/>
                        </a:lnTo>
                        <a:lnTo>
                          <a:pt x="0" y="27"/>
                        </a:lnTo>
                        <a:lnTo>
                          <a:pt x="2" y="18"/>
                        </a:lnTo>
                        <a:lnTo>
                          <a:pt x="8" y="8"/>
                        </a:lnTo>
                        <a:lnTo>
                          <a:pt x="18" y="2"/>
                        </a:lnTo>
                        <a:lnTo>
                          <a:pt x="27" y="0"/>
                        </a:lnTo>
                        <a:lnTo>
                          <a:pt x="345" y="0"/>
                        </a:lnTo>
                        <a:lnTo>
                          <a:pt x="356" y="2"/>
                        </a:lnTo>
                        <a:lnTo>
                          <a:pt x="365" y="8"/>
                        </a:lnTo>
                        <a:lnTo>
                          <a:pt x="372" y="18"/>
                        </a:lnTo>
                        <a:lnTo>
                          <a:pt x="373" y="27"/>
                        </a:lnTo>
                        <a:lnTo>
                          <a:pt x="373" y="255"/>
                        </a:lnTo>
                        <a:lnTo>
                          <a:pt x="372" y="266"/>
                        </a:lnTo>
                        <a:lnTo>
                          <a:pt x="365" y="275"/>
                        </a:lnTo>
                        <a:lnTo>
                          <a:pt x="356" y="281"/>
                        </a:lnTo>
                        <a:lnTo>
                          <a:pt x="345" y="283"/>
                        </a:lnTo>
                        <a:lnTo>
                          <a:pt x="27" y="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9" name="Freeform 455"/>
                  <p:cNvSpPr>
                    <a:spLocks/>
                  </p:cNvSpPr>
                  <p:nvPr/>
                </p:nvSpPr>
                <p:spPr bwMode="auto">
                  <a:xfrm>
                    <a:off x="2919" y="3283"/>
                    <a:ext cx="86" cy="126"/>
                  </a:xfrm>
                  <a:custGeom>
                    <a:avLst/>
                    <a:gdLst/>
                    <a:ahLst/>
                    <a:cxnLst>
                      <a:cxn ang="0">
                        <a:pos x="0" y="245"/>
                      </a:cxn>
                      <a:cxn ang="0">
                        <a:pos x="0" y="253"/>
                      </a:cxn>
                      <a:cxn ang="0">
                        <a:pos x="148" y="253"/>
                      </a:cxn>
                      <a:cxn ang="0">
                        <a:pos x="161" y="251"/>
                      </a:cxn>
                      <a:cxn ang="0">
                        <a:pos x="167" y="246"/>
                      </a:cxn>
                      <a:cxn ang="0">
                        <a:pos x="170" y="243"/>
                      </a:cxn>
                      <a:cxn ang="0">
                        <a:pos x="172" y="242"/>
                      </a:cxn>
                      <a:cxn ang="0">
                        <a:pos x="172" y="6"/>
                      </a:cxn>
                      <a:cxn ang="0">
                        <a:pos x="170" y="5"/>
                      </a:cxn>
                      <a:cxn ang="0">
                        <a:pos x="169" y="2"/>
                      </a:cxn>
                      <a:cxn ang="0">
                        <a:pos x="167" y="0"/>
                      </a:cxn>
                      <a:cxn ang="0">
                        <a:pos x="167" y="0"/>
                      </a:cxn>
                      <a:cxn ang="0">
                        <a:pos x="0" y="0"/>
                      </a:cxn>
                      <a:cxn ang="0">
                        <a:pos x="0" y="6"/>
                      </a:cxn>
                      <a:cxn ang="0">
                        <a:pos x="136" y="6"/>
                      </a:cxn>
                      <a:cxn ang="0">
                        <a:pos x="139" y="8"/>
                      </a:cxn>
                      <a:cxn ang="0">
                        <a:pos x="147" y="14"/>
                      </a:cxn>
                      <a:cxn ang="0">
                        <a:pos x="153" y="22"/>
                      </a:cxn>
                      <a:cxn ang="0">
                        <a:pos x="156" y="33"/>
                      </a:cxn>
                      <a:cxn ang="0">
                        <a:pos x="156" y="220"/>
                      </a:cxn>
                      <a:cxn ang="0">
                        <a:pos x="151" y="234"/>
                      </a:cxn>
                      <a:cxn ang="0">
                        <a:pos x="145" y="240"/>
                      </a:cxn>
                      <a:cxn ang="0">
                        <a:pos x="137" y="243"/>
                      </a:cxn>
                      <a:cxn ang="0">
                        <a:pos x="134" y="243"/>
                      </a:cxn>
                      <a:cxn ang="0">
                        <a:pos x="131" y="243"/>
                      </a:cxn>
                      <a:cxn ang="0">
                        <a:pos x="123" y="243"/>
                      </a:cxn>
                      <a:cxn ang="0">
                        <a:pos x="109" y="243"/>
                      </a:cxn>
                      <a:cxn ang="0">
                        <a:pos x="91" y="243"/>
                      </a:cxn>
                      <a:cxn ang="0">
                        <a:pos x="71" y="245"/>
                      </a:cxn>
                      <a:cxn ang="0">
                        <a:pos x="49" y="245"/>
                      </a:cxn>
                      <a:cxn ang="0">
                        <a:pos x="25" y="245"/>
                      </a:cxn>
                      <a:cxn ang="0">
                        <a:pos x="0" y="245"/>
                      </a:cxn>
                    </a:cxnLst>
                    <a:rect l="0" t="0" r="r" b="b"/>
                    <a:pathLst>
                      <a:path w="172" h="253">
                        <a:moveTo>
                          <a:pt x="0" y="245"/>
                        </a:moveTo>
                        <a:lnTo>
                          <a:pt x="0" y="253"/>
                        </a:lnTo>
                        <a:lnTo>
                          <a:pt x="148" y="253"/>
                        </a:lnTo>
                        <a:lnTo>
                          <a:pt x="161" y="251"/>
                        </a:lnTo>
                        <a:lnTo>
                          <a:pt x="167" y="246"/>
                        </a:lnTo>
                        <a:lnTo>
                          <a:pt x="170" y="243"/>
                        </a:lnTo>
                        <a:lnTo>
                          <a:pt x="172" y="242"/>
                        </a:lnTo>
                        <a:lnTo>
                          <a:pt x="172" y="6"/>
                        </a:lnTo>
                        <a:lnTo>
                          <a:pt x="170" y="5"/>
                        </a:lnTo>
                        <a:lnTo>
                          <a:pt x="169" y="2"/>
                        </a:lnTo>
                        <a:lnTo>
                          <a:pt x="167" y="0"/>
                        </a:lnTo>
                        <a:lnTo>
                          <a:pt x="167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36" y="6"/>
                        </a:lnTo>
                        <a:lnTo>
                          <a:pt x="139" y="8"/>
                        </a:lnTo>
                        <a:lnTo>
                          <a:pt x="147" y="14"/>
                        </a:lnTo>
                        <a:lnTo>
                          <a:pt x="153" y="22"/>
                        </a:lnTo>
                        <a:lnTo>
                          <a:pt x="156" y="33"/>
                        </a:lnTo>
                        <a:lnTo>
                          <a:pt x="156" y="220"/>
                        </a:lnTo>
                        <a:lnTo>
                          <a:pt x="151" y="234"/>
                        </a:lnTo>
                        <a:lnTo>
                          <a:pt x="145" y="240"/>
                        </a:lnTo>
                        <a:lnTo>
                          <a:pt x="137" y="243"/>
                        </a:lnTo>
                        <a:lnTo>
                          <a:pt x="134" y="243"/>
                        </a:lnTo>
                        <a:lnTo>
                          <a:pt x="131" y="243"/>
                        </a:lnTo>
                        <a:lnTo>
                          <a:pt x="123" y="243"/>
                        </a:lnTo>
                        <a:lnTo>
                          <a:pt x="109" y="243"/>
                        </a:lnTo>
                        <a:lnTo>
                          <a:pt x="91" y="243"/>
                        </a:lnTo>
                        <a:lnTo>
                          <a:pt x="71" y="245"/>
                        </a:lnTo>
                        <a:lnTo>
                          <a:pt x="49" y="245"/>
                        </a:lnTo>
                        <a:lnTo>
                          <a:pt x="25" y="245"/>
                        </a:lnTo>
                        <a:lnTo>
                          <a:pt x="0" y="245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0" name="Freeform 456"/>
                  <p:cNvSpPr>
                    <a:spLocks/>
                  </p:cNvSpPr>
                  <p:nvPr/>
                </p:nvSpPr>
                <p:spPr bwMode="auto">
                  <a:xfrm>
                    <a:off x="2835" y="3283"/>
                    <a:ext cx="84" cy="126"/>
                  </a:xfrm>
                  <a:custGeom>
                    <a:avLst/>
                    <a:gdLst/>
                    <a:ahLst/>
                    <a:cxnLst>
                      <a:cxn ang="0">
                        <a:pos x="168" y="6"/>
                      </a:cxn>
                      <a:cxn ang="0">
                        <a:pos x="168" y="0"/>
                      </a:cxn>
                      <a:cxn ang="0">
                        <a:pos x="43" y="0"/>
                      </a:cxn>
                      <a:cxn ang="0">
                        <a:pos x="21" y="2"/>
                      </a:cxn>
                      <a:cxn ang="0">
                        <a:pos x="8" y="5"/>
                      </a:cxn>
                      <a:cxn ang="0">
                        <a:pos x="3" y="8"/>
                      </a:cxn>
                      <a:cxn ang="0">
                        <a:pos x="2" y="10"/>
                      </a:cxn>
                      <a:cxn ang="0">
                        <a:pos x="2" y="36"/>
                      </a:cxn>
                      <a:cxn ang="0">
                        <a:pos x="2" y="98"/>
                      </a:cxn>
                      <a:cxn ang="0">
                        <a:pos x="0" y="166"/>
                      </a:cxn>
                      <a:cxn ang="0">
                        <a:pos x="0" y="212"/>
                      </a:cxn>
                      <a:cxn ang="0">
                        <a:pos x="0" y="224"/>
                      </a:cxn>
                      <a:cxn ang="0">
                        <a:pos x="2" y="237"/>
                      </a:cxn>
                      <a:cxn ang="0">
                        <a:pos x="5" y="246"/>
                      </a:cxn>
                      <a:cxn ang="0">
                        <a:pos x="8" y="253"/>
                      </a:cxn>
                      <a:cxn ang="0">
                        <a:pos x="168" y="253"/>
                      </a:cxn>
                      <a:cxn ang="0">
                        <a:pos x="168" y="245"/>
                      </a:cxn>
                      <a:cxn ang="0">
                        <a:pos x="147" y="245"/>
                      </a:cxn>
                      <a:cxn ang="0">
                        <a:pos x="127" y="245"/>
                      </a:cxn>
                      <a:cxn ang="0">
                        <a:pos x="106" y="245"/>
                      </a:cxn>
                      <a:cxn ang="0">
                        <a:pos x="89" y="245"/>
                      </a:cxn>
                      <a:cxn ang="0">
                        <a:pos x="75" y="245"/>
                      </a:cxn>
                      <a:cxn ang="0">
                        <a:pos x="62" y="245"/>
                      </a:cxn>
                      <a:cxn ang="0">
                        <a:pos x="52" y="243"/>
                      </a:cxn>
                      <a:cxn ang="0">
                        <a:pos x="48" y="243"/>
                      </a:cxn>
                      <a:cxn ang="0">
                        <a:pos x="46" y="243"/>
                      </a:cxn>
                      <a:cxn ang="0">
                        <a:pos x="43" y="242"/>
                      </a:cxn>
                      <a:cxn ang="0">
                        <a:pos x="41" y="242"/>
                      </a:cxn>
                      <a:cxn ang="0">
                        <a:pos x="40" y="242"/>
                      </a:cxn>
                      <a:cxn ang="0">
                        <a:pos x="33" y="243"/>
                      </a:cxn>
                      <a:cxn ang="0">
                        <a:pos x="24" y="240"/>
                      </a:cxn>
                      <a:cxn ang="0">
                        <a:pos x="15" y="224"/>
                      </a:cxn>
                      <a:cxn ang="0">
                        <a:pos x="11" y="193"/>
                      </a:cxn>
                      <a:cxn ang="0">
                        <a:pos x="11" y="32"/>
                      </a:cxn>
                      <a:cxn ang="0">
                        <a:pos x="13" y="27"/>
                      </a:cxn>
                      <a:cxn ang="0">
                        <a:pos x="16" y="19"/>
                      </a:cxn>
                      <a:cxn ang="0">
                        <a:pos x="27" y="10"/>
                      </a:cxn>
                      <a:cxn ang="0">
                        <a:pos x="45" y="6"/>
                      </a:cxn>
                      <a:cxn ang="0">
                        <a:pos x="168" y="6"/>
                      </a:cxn>
                    </a:cxnLst>
                    <a:rect l="0" t="0" r="r" b="b"/>
                    <a:pathLst>
                      <a:path w="168" h="253">
                        <a:moveTo>
                          <a:pt x="168" y="6"/>
                        </a:moveTo>
                        <a:lnTo>
                          <a:pt x="168" y="0"/>
                        </a:lnTo>
                        <a:lnTo>
                          <a:pt x="43" y="0"/>
                        </a:lnTo>
                        <a:lnTo>
                          <a:pt x="21" y="2"/>
                        </a:lnTo>
                        <a:lnTo>
                          <a:pt x="8" y="5"/>
                        </a:lnTo>
                        <a:lnTo>
                          <a:pt x="3" y="8"/>
                        </a:lnTo>
                        <a:lnTo>
                          <a:pt x="2" y="10"/>
                        </a:lnTo>
                        <a:lnTo>
                          <a:pt x="2" y="36"/>
                        </a:lnTo>
                        <a:lnTo>
                          <a:pt x="2" y="98"/>
                        </a:lnTo>
                        <a:lnTo>
                          <a:pt x="0" y="166"/>
                        </a:lnTo>
                        <a:lnTo>
                          <a:pt x="0" y="212"/>
                        </a:lnTo>
                        <a:lnTo>
                          <a:pt x="0" y="224"/>
                        </a:lnTo>
                        <a:lnTo>
                          <a:pt x="2" y="237"/>
                        </a:lnTo>
                        <a:lnTo>
                          <a:pt x="5" y="246"/>
                        </a:lnTo>
                        <a:lnTo>
                          <a:pt x="8" y="253"/>
                        </a:lnTo>
                        <a:lnTo>
                          <a:pt x="168" y="253"/>
                        </a:lnTo>
                        <a:lnTo>
                          <a:pt x="168" y="245"/>
                        </a:lnTo>
                        <a:lnTo>
                          <a:pt x="147" y="245"/>
                        </a:lnTo>
                        <a:lnTo>
                          <a:pt x="127" y="245"/>
                        </a:lnTo>
                        <a:lnTo>
                          <a:pt x="106" y="245"/>
                        </a:lnTo>
                        <a:lnTo>
                          <a:pt x="89" y="245"/>
                        </a:lnTo>
                        <a:lnTo>
                          <a:pt x="75" y="245"/>
                        </a:lnTo>
                        <a:lnTo>
                          <a:pt x="62" y="245"/>
                        </a:lnTo>
                        <a:lnTo>
                          <a:pt x="52" y="243"/>
                        </a:lnTo>
                        <a:lnTo>
                          <a:pt x="48" y="243"/>
                        </a:lnTo>
                        <a:lnTo>
                          <a:pt x="46" y="243"/>
                        </a:lnTo>
                        <a:lnTo>
                          <a:pt x="43" y="242"/>
                        </a:lnTo>
                        <a:lnTo>
                          <a:pt x="41" y="242"/>
                        </a:lnTo>
                        <a:lnTo>
                          <a:pt x="40" y="242"/>
                        </a:lnTo>
                        <a:lnTo>
                          <a:pt x="33" y="243"/>
                        </a:lnTo>
                        <a:lnTo>
                          <a:pt x="24" y="240"/>
                        </a:lnTo>
                        <a:lnTo>
                          <a:pt x="15" y="224"/>
                        </a:lnTo>
                        <a:lnTo>
                          <a:pt x="11" y="193"/>
                        </a:lnTo>
                        <a:lnTo>
                          <a:pt x="11" y="32"/>
                        </a:lnTo>
                        <a:lnTo>
                          <a:pt x="13" y="27"/>
                        </a:lnTo>
                        <a:lnTo>
                          <a:pt x="16" y="19"/>
                        </a:lnTo>
                        <a:lnTo>
                          <a:pt x="27" y="10"/>
                        </a:lnTo>
                        <a:lnTo>
                          <a:pt x="45" y="6"/>
                        </a:lnTo>
                        <a:lnTo>
                          <a:pt x="168" y="6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1" name="Freeform 457"/>
                  <p:cNvSpPr>
                    <a:spLocks/>
                  </p:cNvSpPr>
                  <p:nvPr/>
                </p:nvSpPr>
                <p:spPr bwMode="auto">
                  <a:xfrm>
                    <a:off x="2841" y="3286"/>
                    <a:ext cx="156" cy="118"/>
                  </a:xfrm>
                  <a:custGeom>
                    <a:avLst/>
                    <a:gdLst/>
                    <a:ahLst/>
                    <a:cxnLst>
                      <a:cxn ang="0">
                        <a:pos x="18" y="223"/>
                      </a:cxn>
                      <a:cxn ang="0">
                        <a:pos x="286" y="8"/>
                      </a:cxn>
                      <a:cxn ang="0">
                        <a:pos x="296" y="11"/>
                      </a:cxn>
                      <a:cxn ang="0">
                        <a:pos x="305" y="18"/>
                      </a:cxn>
                      <a:cxn ang="0">
                        <a:pos x="310" y="24"/>
                      </a:cxn>
                      <a:cxn ang="0">
                        <a:pos x="313" y="27"/>
                      </a:cxn>
                      <a:cxn ang="0">
                        <a:pos x="310" y="16"/>
                      </a:cxn>
                      <a:cxn ang="0">
                        <a:pos x="304" y="8"/>
                      </a:cxn>
                      <a:cxn ang="0">
                        <a:pos x="296" y="2"/>
                      </a:cxn>
                      <a:cxn ang="0">
                        <a:pos x="293" y="0"/>
                      </a:cxn>
                      <a:cxn ang="0">
                        <a:pos x="34" y="0"/>
                      </a:cxn>
                      <a:cxn ang="0">
                        <a:pos x="16" y="4"/>
                      </a:cxn>
                      <a:cxn ang="0">
                        <a:pos x="5" y="13"/>
                      </a:cxn>
                      <a:cxn ang="0">
                        <a:pos x="2" y="21"/>
                      </a:cxn>
                      <a:cxn ang="0">
                        <a:pos x="0" y="26"/>
                      </a:cxn>
                      <a:cxn ang="0">
                        <a:pos x="0" y="187"/>
                      </a:cxn>
                      <a:cxn ang="0">
                        <a:pos x="4" y="218"/>
                      </a:cxn>
                      <a:cxn ang="0">
                        <a:pos x="13" y="234"/>
                      </a:cxn>
                      <a:cxn ang="0">
                        <a:pos x="22" y="237"/>
                      </a:cxn>
                      <a:cxn ang="0">
                        <a:pos x="29" y="236"/>
                      </a:cxn>
                      <a:cxn ang="0">
                        <a:pos x="22" y="233"/>
                      </a:cxn>
                      <a:cxn ang="0">
                        <a:pos x="19" y="228"/>
                      </a:cxn>
                      <a:cxn ang="0">
                        <a:pos x="18" y="225"/>
                      </a:cxn>
                      <a:cxn ang="0">
                        <a:pos x="18" y="223"/>
                      </a:cxn>
                    </a:cxnLst>
                    <a:rect l="0" t="0" r="r" b="b"/>
                    <a:pathLst>
                      <a:path w="313" h="237">
                        <a:moveTo>
                          <a:pt x="18" y="223"/>
                        </a:moveTo>
                        <a:lnTo>
                          <a:pt x="286" y="8"/>
                        </a:lnTo>
                        <a:lnTo>
                          <a:pt x="296" y="11"/>
                        </a:lnTo>
                        <a:lnTo>
                          <a:pt x="305" y="18"/>
                        </a:lnTo>
                        <a:lnTo>
                          <a:pt x="310" y="24"/>
                        </a:lnTo>
                        <a:lnTo>
                          <a:pt x="313" y="27"/>
                        </a:lnTo>
                        <a:lnTo>
                          <a:pt x="310" y="16"/>
                        </a:lnTo>
                        <a:lnTo>
                          <a:pt x="304" y="8"/>
                        </a:lnTo>
                        <a:lnTo>
                          <a:pt x="296" y="2"/>
                        </a:lnTo>
                        <a:lnTo>
                          <a:pt x="293" y="0"/>
                        </a:lnTo>
                        <a:lnTo>
                          <a:pt x="34" y="0"/>
                        </a:lnTo>
                        <a:lnTo>
                          <a:pt x="16" y="4"/>
                        </a:lnTo>
                        <a:lnTo>
                          <a:pt x="5" y="13"/>
                        </a:lnTo>
                        <a:lnTo>
                          <a:pt x="2" y="21"/>
                        </a:lnTo>
                        <a:lnTo>
                          <a:pt x="0" y="26"/>
                        </a:lnTo>
                        <a:lnTo>
                          <a:pt x="0" y="187"/>
                        </a:lnTo>
                        <a:lnTo>
                          <a:pt x="4" y="218"/>
                        </a:lnTo>
                        <a:lnTo>
                          <a:pt x="13" y="234"/>
                        </a:lnTo>
                        <a:lnTo>
                          <a:pt x="22" y="237"/>
                        </a:lnTo>
                        <a:lnTo>
                          <a:pt x="29" y="236"/>
                        </a:lnTo>
                        <a:lnTo>
                          <a:pt x="22" y="233"/>
                        </a:lnTo>
                        <a:lnTo>
                          <a:pt x="19" y="228"/>
                        </a:lnTo>
                        <a:lnTo>
                          <a:pt x="18" y="225"/>
                        </a:lnTo>
                        <a:lnTo>
                          <a:pt x="18" y="223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2" name="Freeform 458"/>
                  <p:cNvSpPr>
                    <a:spLocks/>
                  </p:cNvSpPr>
                  <p:nvPr/>
                </p:nvSpPr>
                <p:spPr bwMode="auto">
                  <a:xfrm>
                    <a:off x="2839" y="3286"/>
                    <a:ext cx="169" cy="124"/>
                  </a:xfrm>
                  <a:custGeom>
                    <a:avLst/>
                    <a:gdLst/>
                    <a:ahLst/>
                    <a:cxnLst>
                      <a:cxn ang="0">
                        <a:pos x="332" y="236"/>
                      </a:cxn>
                      <a:cxn ang="0">
                        <a:pos x="330" y="237"/>
                      </a:cxn>
                      <a:cxn ang="0">
                        <a:pos x="327" y="240"/>
                      </a:cxn>
                      <a:cxn ang="0">
                        <a:pos x="321" y="245"/>
                      </a:cxn>
                      <a:cxn ang="0">
                        <a:pos x="308" y="247"/>
                      </a:cxn>
                      <a:cxn ang="0">
                        <a:pos x="0" y="247"/>
                      </a:cxn>
                      <a:cxn ang="0">
                        <a:pos x="0" y="248"/>
                      </a:cxn>
                      <a:cxn ang="0">
                        <a:pos x="2" y="248"/>
                      </a:cxn>
                      <a:cxn ang="0">
                        <a:pos x="2" y="248"/>
                      </a:cxn>
                      <a:cxn ang="0">
                        <a:pos x="2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21" y="250"/>
                      </a:cxn>
                      <a:cxn ang="0">
                        <a:pos x="327" y="248"/>
                      </a:cxn>
                      <a:cxn ang="0">
                        <a:pos x="332" y="245"/>
                      </a:cxn>
                      <a:cxn ang="0">
                        <a:pos x="337" y="240"/>
                      </a:cxn>
                      <a:cxn ang="0">
                        <a:pos x="338" y="233"/>
                      </a:cxn>
                      <a:cxn ang="0">
                        <a:pos x="338" y="8"/>
                      </a:cxn>
                      <a:cxn ang="0">
                        <a:pos x="337" y="7"/>
                      </a:cxn>
                      <a:cxn ang="0">
                        <a:pos x="335" y="4"/>
                      </a:cxn>
                      <a:cxn ang="0">
                        <a:pos x="333" y="2"/>
                      </a:cxn>
                      <a:cxn ang="0">
                        <a:pos x="332" y="0"/>
                      </a:cxn>
                      <a:cxn ang="0">
                        <a:pos x="332" y="236"/>
                      </a:cxn>
                    </a:cxnLst>
                    <a:rect l="0" t="0" r="r" b="b"/>
                    <a:pathLst>
                      <a:path w="338" h="250">
                        <a:moveTo>
                          <a:pt x="332" y="236"/>
                        </a:moveTo>
                        <a:lnTo>
                          <a:pt x="330" y="237"/>
                        </a:lnTo>
                        <a:lnTo>
                          <a:pt x="327" y="240"/>
                        </a:lnTo>
                        <a:lnTo>
                          <a:pt x="321" y="245"/>
                        </a:lnTo>
                        <a:lnTo>
                          <a:pt x="308" y="247"/>
                        </a:lnTo>
                        <a:lnTo>
                          <a:pt x="0" y="247"/>
                        </a:lnTo>
                        <a:lnTo>
                          <a:pt x="0" y="248"/>
                        </a:lnTo>
                        <a:lnTo>
                          <a:pt x="2" y="248"/>
                        </a:lnTo>
                        <a:lnTo>
                          <a:pt x="2" y="248"/>
                        </a:lnTo>
                        <a:lnTo>
                          <a:pt x="2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21" y="250"/>
                        </a:lnTo>
                        <a:lnTo>
                          <a:pt x="327" y="248"/>
                        </a:lnTo>
                        <a:lnTo>
                          <a:pt x="332" y="245"/>
                        </a:lnTo>
                        <a:lnTo>
                          <a:pt x="337" y="240"/>
                        </a:lnTo>
                        <a:lnTo>
                          <a:pt x="338" y="233"/>
                        </a:lnTo>
                        <a:lnTo>
                          <a:pt x="338" y="8"/>
                        </a:lnTo>
                        <a:lnTo>
                          <a:pt x="337" y="7"/>
                        </a:lnTo>
                        <a:lnTo>
                          <a:pt x="335" y="4"/>
                        </a:lnTo>
                        <a:lnTo>
                          <a:pt x="333" y="2"/>
                        </a:lnTo>
                        <a:lnTo>
                          <a:pt x="332" y="0"/>
                        </a:lnTo>
                        <a:lnTo>
                          <a:pt x="332" y="236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3" name="Freeform 459"/>
                  <p:cNvSpPr>
                    <a:spLocks/>
                  </p:cNvSpPr>
                  <p:nvPr/>
                </p:nvSpPr>
                <p:spPr bwMode="auto">
                  <a:xfrm>
                    <a:off x="2833" y="3280"/>
                    <a:ext cx="175" cy="130"/>
                  </a:xfrm>
                  <a:custGeom>
                    <a:avLst/>
                    <a:gdLst/>
                    <a:ahLst/>
                    <a:cxnLst>
                      <a:cxn ang="0">
                        <a:pos x="333" y="0"/>
                      </a:cxn>
                      <a:cxn ang="0">
                        <a:pos x="15" y="0"/>
                      </a:cxn>
                      <a:cxn ang="0">
                        <a:pos x="9" y="2"/>
                      </a:cxn>
                      <a:cxn ang="0">
                        <a:pos x="4" y="5"/>
                      </a:cxn>
                      <a:cxn ang="0">
                        <a:pos x="1" y="10"/>
                      </a:cxn>
                      <a:cxn ang="0">
                        <a:pos x="0" y="16"/>
                      </a:cxn>
                      <a:cxn ang="0">
                        <a:pos x="0" y="244"/>
                      </a:cxn>
                      <a:cxn ang="0">
                        <a:pos x="1" y="250"/>
                      </a:cxn>
                      <a:cxn ang="0">
                        <a:pos x="4" y="255"/>
                      </a:cxn>
                      <a:cxn ang="0">
                        <a:pos x="7" y="259"/>
                      </a:cxn>
                      <a:cxn ang="0">
                        <a:pos x="14" y="261"/>
                      </a:cxn>
                      <a:cxn ang="0">
                        <a:pos x="14" y="259"/>
                      </a:cxn>
                      <a:cxn ang="0">
                        <a:pos x="14" y="259"/>
                      </a:cxn>
                      <a:cxn ang="0">
                        <a:pos x="12" y="259"/>
                      </a:cxn>
                      <a:cxn ang="0">
                        <a:pos x="12" y="258"/>
                      </a:cxn>
                      <a:cxn ang="0">
                        <a:pos x="9" y="251"/>
                      </a:cxn>
                      <a:cxn ang="0">
                        <a:pos x="6" y="242"/>
                      </a:cxn>
                      <a:cxn ang="0">
                        <a:pos x="4" y="229"/>
                      </a:cxn>
                      <a:cxn ang="0">
                        <a:pos x="4" y="217"/>
                      </a:cxn>
                      <a:cxn ang="0">
                        <a:pos x="4" y="171"/>
                      </a:cxn>
                      <a:cxn ang="0">
                        <a:pos x="6" y="103"/>
                      </a:cxn>
                      <a:cxn ang="0">
                        <a:pos x="6" y="41"/>
                      </a:cxn>
                      <a:cxn ang="0">
                        <a:pos x="6" y="15"/>
                      </a:cxn>
                      <a:cxn ang="0">
                        <a:pos x="7" y="13"/>
                      </a:cxn>
                      <a:cxn ang="0">
                        <a:pos x="12" y="10"/>
                      </a:cxn>
                      <a:cxn ang="0">
                        <a:pos x="25" y="7"/>
                      </a:cxn>
                      <a:cxn ang="0">
                        <a:pos x="47" y="5"/>
                      </a:cxn>
                      <a:cxn ang="0">
                        <a:pos x="339" y="5"/>
                      </a:cxn>
                      <a:cxn ang="0">
                        <a:pos x="339" y="5"/>
                      </a:cxn>
                      <a:cxn ang="0">
                        <a:pos x="341" y="7"/>
                      </a:cxn>
                      <a:cxn ang="0">
                        <a:pos x="342" y="10"/>
                      </a:cxn>
                      <a:cxn ang="0">
                        <a:pos x="344" y="11"/>
                      </a:cxn>
                      <a:cxn ang="0">
                        <a:pos x="345" y="13"/>
                      </a:cxn>
                      <a:cxn ang="0">
                        <a:pos x="347" y="15"/>
                      </a:cxn>
                      <a:cxn ang="0">
                        <a:pos x="349" y="18"/>
                      </a:cxn>
                      <a:cxn ang="0">
                        <a:pos x="350" y="19"/>
                      </a:cxn>
                      <a:cxn ang="0">
                        <a:pos x="350" y="16"/>
                      </a:cxn>
                      <a:cxn ang="0">
                        <a:pos x="349" y="10"/>
                      </a:cxn>
                      <a:cxn ang="0">
                        <a:pos x="344" y="5"/>
                      </a:cxn>
                      <a:cxn ang="0">
                        <a:pos x="339" y="2"/>
                      </a:cxn>
                      <a:cxn ang="0">
                        <a:pos x="333" y="0"/>
                      </a:cxn>
                    </a:cxnLst>
                    <a:rect l="0" t="0" r="r" b="b"/>
                    <a:pathLst>
                      <a:path w="350" h="261">
                        <a:moveTo>
                          <a:pt x="333" y="0"/>
                        </a:move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0" y="244"/>
                        </a:lnTo>
                        <a:lnTo>
                          <a:pt x="1" y="250"/>
                        </a:lnTo>
                        <a:lnTo>
                          <a:pt x="4" y="255"/>
                        </a:lnTo>
                        <a:lnTo>
                          <a:pt x="7" y="259"/>
                        </a:lnTo>
                        <a:lnTo>
                          <a:pt x="14" y="261"/>
                        </a:lnTo>
                        <a:lnTo>
                          <a:pt x="14" y="259"/>
                        </a:lnTo>
                        <a:lnTo>
                          <a:pt x="14" y="259"/>
                        </a:lnTo>
                        <a:lnTo>
                          <a:pt x="12" y="259"/>
                        </a:lnTo>
                        <a:lnTo>
                          <a:pt x="12" y="258"/>
                        </a:lnTo>
                        <a:lnTo>
                          <a:pt x="9" y="251"/>
                        </a:lnTo>
                        <a:lnTo>
                          <a:pt x="6" y="242"/>
                        </a:lnTo>
                        <a:lnTo>
                          <a:pt x="4" y="229"/>
                        </a:lnTo>
                        <a:lnTo>
                          <a:pt x="4" y="217"/>
                        </a:lnTo>
                        <a:lnTo>
                          <a:pt x="4" y="171"/>
                        </a:lnTo>
                        <a:lnTo>
                          <a:pt x="6" y="103"/>
                        </a:lnTo>
                        <a:lnTo>
                          <a:pt x="6" y="41"/>
                        </a:lnTo>
                        <a:lnTo>
                          <a:pt x="6" y="15"/>
                        </a:lnTo>
                        <a:lnTo>
                          <a:pt x="7" y="13"/>
                        </a:lnTo>
                        <a:lnTo>
                          <a:pt x="12" y="10"/>
                        </a:lnTo>
                        <a:lnTo>
                          <a:pt x="25" y="7"/>
                        </a:lnTo>
                        <a:lnTo>
                          <a:pt x="47" y="5"/>
                        </a:lnTo>
                        <a:lnTo>
                          <a:pt x="339" y="5"/>
                        </a:lnTo>
                        <a:lnTo>
                          <a:pt x="339" y="5"/>
                        </a:lnTo>
                        <a:lnTo>
                          <a:pt x="341" y="7"/>
                        </a:lnTo>
                        <a:lnTo>
                          <a:pt x="342" y="10"/>
                        </a:lnTo>
                        <a:lnTo>
                          <a:pt x="344" y="11"/>
                        </a:lnTo>
                        <a:lnTo>
                          <a:pt x="345" y="13"/>
                        </a:lnTo>
                        <a:lnTo>
                          <a:pt x="347" y="15"/>
                        </a:lnTo>
                        <a:lnTo>
                          <a:pt x="349" y="18"/>
                        </a:lnTo>
                        <a:lnTo>
                          <a:pt x="350" y="19"/>
                        </a:lnTo>
                        <a:lnTo>
                          <a:pt x="350" y="16"/>
                        </a:lnTo>
                        <a:lnTo>
                          <a:pt x="349" y="10"/>
                        </a:lnTo>
                        <a:lnTo>
                          <a:pt x="344" y="5"/>
                        </a:lnTo>
                        <a:lnTo>
                          <a:pt x="339" y="2"/>
                        </a:lnTo>
                        <a:lnTo>
                          <a:pt x="333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4" name="Freeform 460"/>
                  <p:cNvSpPr>
                    <a:spLocks/>
                  </p:cNvSpPr>
                  <p:nvPr/>
                </p:nvSpPr>
                <p:spPr bwMode="auto">
                  <a:xfrm>
                    <a:off x="2849" y="3290"/>
                    <a:ext cx="148" cy="114"/>
                  </a:xfrm>
                  <a:custGeom>
                    <a:avLst/>
                    <a:gdLst/>
                    <a:ahLst/>
                    <a:cxnLst>
                      <a:cxn ang="0">
                        <a:pos x="295" y="19"/>
                      </a:cxn>
                      <a:cxn ang="0">
                        <a:pos x="292" y="16"/>
                      </a:cxn>
                      <a:cxn ang="0">
                        <a:pos x="287" y="10"/>
                      </a:cxn>
                      <a:cxn ang="0">
                        <a:pos x="278" y="3"/>
                      </a:cxn>
                      <a:cxn ang="0">
                        <a:pos x="268" y="0"/>
                      </a:cxn>
                      <a:cxn ang="0">
                        <a:pos x="0" y="215"/>
                      </a:cxn>
                      <a:cxn ang="0">
                        <a:pos x="0" y="217"/>
                      </a:cxn>
                      <a:cxn ang="0">
                        <a:pos x="1" y="220"/>
                      </a:cxn>
                      <a:cxn ang="0">
                        <a:pos x="4" y="225"/>
                      </a:cxn>
                      <a:cxn ang="0">
                        <a:pos x="11" y="228"/>
                      </a:cxn>
                      <a:cxn ang="0">
                        <a:pos x="12" y="228"/>
                      </a:cxn>
                      <a:cxn ang="0">
                        <a:pos x="14" y="228"/>
                      </a:cxn>
                      <a:cxn ang="0">
                        <a:pos x="17" y="229"/>
                      </a:cxn>
                      <a:cxn ang="0">
                        <a:pos x="19" y="229"/>
                      </a:cxn>
                      <a:cxn ang="0">
                        <a:pos x="25" y="229"/>
                      </a:cxn>
                      <a:cxn ang="0">
                        <a:pos x="34" y="229"/>
                      </a:cxn>
                      <a:cxn ang="0">
                        <a:pos x="49" y="229"/>
                      </a:cxn>
                      <a:cxn ang="0">
                        <a:pos x="66" y="229"/>
                      </a:cxn>
                      <a:cxn ang="0">
                        <a:pos x="87" y="229"/>
                      </a:cxn>
                      <a:cxn ang="0">
                        <a:pos x="107" y="229"/>
                      </a:cxn>
                      <a:cxn ang="0">
                        <a:pos x="129" y="229"/>
                      </a:cxn>
                      <a:cxn ang="0">
                        <a:pos x="153" y="229"/>
                      </a:cxn>
                      <a:cxn ang="0">
                        <a:pos x="175" y="229"/>
                      </a:cxn>
                      <a:cxn ang="0">
                        <a:pos x="197" y="229"/>
                      </a:cxn>
                      <a:cxn ang="0">
                        <a:pos x="218" y="229"/>
                      </a:cxn>
                      <a:cxn ang="0">
                        <a:pos x="237" y="229"/>
                      </a:cxn>
                      <a:cxn ang="0">
                        <a:pos x="251" y="229"/>
                      </a:cxn>
                      <a:cxn ang="0">
                        <a:pos x="263" y="229"/>
                      </a:cxn>
                      <a:cxn ang="0">
                        <a:pos x="270" y="229"/>
                      </a:cxn>
                      <a:cxn ang="0">
                        <a:pos x="273" y="229"/>
                      </a:cxn>
                      <a:cxn ang="0">
                        <a:pos x="276" y="229"/>
                      </a:cxn>
                      <a:cxn ang="0">
                        <a:pos x="284" y="226"/>
                      </a:cxn>
                      <a:cxn ang="0">
                        <a:pos x="290" y="220"/>
                      </a:cxn>
                      <a:cxn ang="0">
                        <a:pos x="295" y="206"/>
                      </a:cxn>
                      <a:cxn ang="0">
                        <a:pos x="295" y="19"/>
                      </a:cxn>
                    </a:cxnLst>
                    <a:rect l="0" t="0" r="r" b="b"/>
                    <a:pathLst>
                      <a:path w="295" h="229">
                        <a:moveTo>
                          <a:pt x="295" y="19"/>
                        </a:moveTo>
                        <a:lnTo>
                          <a:pt x="292" y="16"/>
                        </a:lnTo>
                        <a:lnTo>
                          <a:pt x="287" y="10"/>
                        </a:lnTo>
                        <a:lnTo>
                          <a:pt x="278" y="3"/>
                        </a:lnTo>
                        <a:lnTo>
                          <a:pt x="268" y="0"/>
                        </a:lnTo>
                        <a:lnTo>
                          <a:pt x="0" y="215"/>
                        </a:lnTo>
                        <a:lnTo>
                          <a:pt x="0" y="217"/>
                        </a:lnTo>
                        <a:lnTo>
                          <a:pt x="1" y="220"/>
                        </a:lnTo>
                        <a:lnTo>
                          <a:pt x="4" y="225"/>
                        </a:lnTo>
                        <a:lnTo>
                          <a:pt x="11" y="228"/>
                        </a:lnTo>
                        <a:lnTo>
                          <a:pt x="12" y="228"/>
                        </a:lnTo>
                        <a:lnTo>
                          <a:pt x="14" y="228"/>
                        </a:lnTo>
                        <a:lnTo>
                          <a:pt x="17" y="229"/>
                        </a:lnTo>
                        <a:lnTo>
                          <a:pt x="19" y="229"/>
                        </a:lnTo>
                        <a:lnTo>
                          <a:pt x="25" y="229"/>
                        </a:lnTo>
                        <a:lnTo>
                          <a:pt x="34" y="229"/>
                        </a:lnTo>
                        <a:lnTo>
                          <a:pt x="49" y="229"/>
                        </a:lnTo>
                        <a:lnTo>
                          <a:pt x="66" y="229"/>
                        </a:lnTo>
                        <a:lnTo>
                          <a:pt x="87" y="229"/>
                        </a:lnTo>
                        <a:lnTo>
                          <a:pt x="107" y="229"/>
                        </a:lnTo>
                        <a:lnTo>
                          <a:pt x="129" y="229"/>
                        </a:lnTo>
                        <a:lnTo>
                          <a:pt x="153" y="229"/>
                        </a:lnTo>
                        <a:lnTo>
                          <a:pt x="175" y="229"/>
                        </a:lnTo>
                        <a:lnTo>
                          <a:pt x="197" y="229"/>
                        </a:lnTo>
                        <a:lnTo>
                          <a:pt x="218" y="229"/>
                        </a:lnTo>
                        <a:lnTo>
                          <a:pt x="237" y="229"/>
                        </a:lnTo>
                        <a:lnTo>
                          <a:pt x="251" y="229"/>
                        </a:lnTo>
                        <a:lnTo>
                          <a:pt x="263" y="229"/>
                        </a:lnTo>
                        <a:lnTo>
                          <a:pt x="270" y="229"/>
                        </a:lnTo>
                        <a:lnTo>
                          <a:pt x="273" y="229"/>
                        </a:lnTo>
                        <a:lnTo>
                          <a:pt x="276" y="229"/>
                        </a:lnTo>
                        <a:lnTo>
                          <a:pt x="284" y="226"/>
                        </a:lnTo>
                        <a:lnTo>
                          <a:pt x="290" y="220"/>
                        </a:lnTo>
                        <a:lnTo>
                          <a:pt x="295" y="206"/>
                        </a:lnTo>
                        <a:lnTo>
                          <a:pt x="295" y="19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5" name="Freeform 461"/>
                  <p:cNvSpPr>
                    <a:spLocks/>
                  </p:cNvSpPr>
                  <p:nvPr/>
                </p:nvSpPr>
                <p:spPr bwMode="auto">
                  <a:xfrm>
                    <a:off x="2845" y="3289"/>
                    <a:ext cx="147" cy="113"/>
                  </a:xfrm>
                  <a:custGeom>
                    <a:avLst/>
                    <a:gdLst/>
                    <a:ahLst/>
                    <a:cxnLst>
                      <a:cxn ang="0">
                        <a:pos x="24" y="226"/>
                      </a:cxn>
                      <a:cxn ang="0">
                        <a:pos x="14" y="224"/>
                      </a:cxn>
                      <a:cxn ang="0">
                        <a:pos x="6" y="218"/>
                      </a:cxn>
                      <a:cxn ang="0">
                        <a:pos x="1" y="210"/>
                      </a:cxn>
                      <a:cxn ang="0">
                        <a:pos x="0" y="200"/>
                      </a:cxn>
                      <a:cxn ang="0">
                        <a:pos x="0" y="23"/>
                      </a:cxn>
                      <a:cxn ang="0">
                        <a:pos x="1" y="14"/>
                      </a:cxn>
                      <a:cxn ang="0">
                        <a:pos x="6" y="6"/>
                      </a:cxn>
                      <a:cxn ang="0">
                        <a:pos x="14" y="1"/>
                      </a:cxn>
                      <a:cxn ang="0">
                        <a:pos x="24" y="0"/>
                      </a:cxn>
                      <a:cxn ang="0">
                        <a:pos x="270" y="0"/>
                      </a:cxn>
                      <a:cxn ang="0">
                        <a:pos x="279" y="1"/>
                      </a:cxn>
                      <a:cxn ang="0">
                        <a:pos x="287" y="6"/>
                      </a:cxn>
                      <a:cxn ang="0">
                        <a:pos x="292" y="14"/>
                      </a:cxn>
                      <a:cxn ang="0">
                        <a:pos x="294" y="23"/>
                      </a:cxn>
                      <a:cxn ang="0">
                        <a:pos x="294" y="200"/>
                      </a:cxn>
                      <a:cxn ang="0">
                        <a:pos x="292" y="210"/>
                      </a:cxn>
                      <a:cxn ang="0">
                        <a:pos x="287" y="218"/>
                      </a:cxn>
                      <a:cxn ang="0">
                        <a:pos x="279" y="224"/>
                      </a:cxn>
                      <a:cxn ang="0">
                        <a:pos x="270" y="226"/>
                      </a:cxn>
                      <a:cxn ang="0">
                        <a:pos x="24" y="226"/>
                      </a:cxn>
                    </a:cxnLst>
                    <a:rect l="0" t="0" r="r" b="b"/>
                    <a:pathLst>
                      <a:path w="294" h="226">
                        <a:moveTo>
                          <a:pt x="24" y="226"/>
                        </a:moveTo>
                        <a:lnTo>
                          <a:pt x="14" y="224"/>
                        </a:lnTo>
                        <a:lnTo>
                          <a:pt x="6" y="218"/>
                        </a:lnTo>
                        <a:lnTo>
                          <a:pt x="1" y="210"/>
                        </a:lnTo>
                        <a:lnTo>
                          <a:pt x="0" y="200"/>
                        </a:lnTo>
                        <a:lnTo>
                          <a:pt x="0" y="23"/>
                        </a:lnTo>
                        <a:lnTo>
                          <a:pt x="1" y="14"/>
                        </a:lnTo>
                        <a:lnTo>
                          <a:pt x="6" y="6"/>
                        </a:lnTo>
                        <a:lnTo>
                          <a:pt x="14" y="1"/>
                        </a:lnTo>
                        <a:lnTo>
                          <a:pt x="24" y="0"/>
                        </a:lnTo>
                        <a:lnTo>
                          <a:pt x="270" y="0"/>
                        </a:lnTo>
                        <a:lnTo>
                          <a:pt x="279" y="1"/>
                        </a:lnTo>
                        <a:lnTo>
                          <a:pt x="287" y="6"/>
                        </a:lnTo>
                        <a:lnTo>
                          <a:pt x="292" y="14"/>
                        </a:lnTo>
                        <a:lnTo>
                          <a:pt x="294" y="23"/>
                        </a:lnTo>
                        <a:lnTo>
                          <a:pt x="294" y="200"/>
                        </a:lnTo>
                        <a:lnTo>
                          <a:pt x="292" y="210"/>
                        </a:lnTo>
                        <a:lnTo>
                          <a:pt x="287" y="218"/>
                        </a:lnTo>
                        <a:lnTo>
                          <a:pt x="279" y="224"/>
                        </a:lnTo>
                        <a:lnTo>
                          <a:pt x="270" y="226"/>
                        </a:lnTo>
                        <a:lnTo>
                          <a:pt x="24" y="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6" name="Freeform 462"/>
                  <p:cNvSpPr>
                    <a:spLocks/>
                  </p:cNvSpPr>
                  <p:nvPr/>
                </p:nvSpPr>
                <p:spPr bwMode="auto">
                  <a:xfrm>
                    <a:off x="2851" y="3294"/>
                    <a:ext cx="136" cy="102"/>
                  </a:xfrm>
                  <a:custGeom>
                    <a:avLst/>
                    <a:gdLst/>
                    <a:ahLst/>
                    <a:cxnLst>
                      <a:cxn ang="0">
                        <a:pos x="259" y="204"/>
                      </a:cxn>
                      <a:cxn ang="0">
                        <a:pos x="264" y="202"/>
                      </a:cxn>
                      <a:cxn ang="0">
                        <a:pos x="268" y="199"/>
                      </a:cxn>
                      <a:cxn ang="0">
                        <a:pos x="270" y="196"/>
                      </a:cxn>
                      <a:cxn ang="0">
                        <a:pos x="272" y="189"/>
                      </a:cxn>
                      <a:cxn ang="0">
                        <a:pos x="272" y="12"/>
                      </a:cxn>
                      <a:cxn ang="0">
                        <a:pos x="270" y="8"/>
                      </a:cxn>
                      <a:cxn ang="0">
                        <a:pos x="268" y="3"/>
                      </a:cxn>
                      <a:cxn ang="0">
                        <a:pos x="264" y="1"/>
                      </a:cxn>
                      <a:cxn ang="0">
                        <a:pos x="259" y="0"/>
                      </a:cxn>
                      <a:cxn ang="0">
                        <a:pos x="13" y="0"/>
                      </a:cxn>
                      <a:cxn ang="0">
                        <a:pos x="8" y="1"/>
                      </a:cxn>
                      <a:cxn ang="0">
                        <a:pos x="5" y="3"/>
                      </a:cxn>
                      <a:cxn ang="0">
                        <a:pos x="1" y="8"/>
                      </a:cxn>
                      <a:cxn ang="0">
                        <a:pos x="0" y="12"/>
                      </a:cxn>
                      <a:cxn ang="0">
                        <a:pos x="0" y="189"/>
                      </a:cxn>
                      <a:cxn ang="0">
                        <a:pos x="1" y="196"/>
                      </a:cxn>
                      <a:cxn ang="0">
                        <a:pos x="5" y="199"/>
                      </a:cxn>
                      <a:cxn ang="0">
                        <a:pos x="8" y="202"/>
                      </a:cxn>
                      <a:cxn ang="0">
                        <a:pos x="13" y="204"/>
                      </a:cxn>
                      <a:cxn ang="0">
                        <a:pos x="259" y="204"/>
                      </a:cxn>
                    </a:cxnLst>
                    <a:rect l="0" t="0" r="r" b="b"/>
                    <a:pathLst>
                      <a:path w="272" h="204">
                        <a:moveTo>
                          <a:pt x="259" y="204"/>
                        </a:moveTo>
                        <a:lnTo>
                          <a:pt x="264" y="202"/>
                        </a:lnTo>
                        <a:lnTo>
                          <a:pt x="268" y="199"/>
                        </a:lnTo>
                        <a:lnTo>
                          <a:pt x="270" y="196"/>
                        </a:lnTo>
                        <a:lnTo>
                          <a:pt x="272" y="189"/>
                        </a:lnTo>
                        <a:lnTo>
                          <a:pt x="272" y="12"/>
                        </a:lnTo>
                        <a:lnTo>
                          <a:pt x="270" y="8"/>
                        </a:lnTo>
                        <a:lnTo>
                          <a:pt x="268" y="3"/>
                        </a:lnTo>
                        <a:lnTo>
                          <a:pt x="264" y="1"/>
                        </a:lnTo>
                        <a:lnTo>
                          <a:pt x="259" y="0"/>
                        </a:lnTo>
                        <a:lnTo>
                          <a:pt x="13" y="0"/>
                        </a:lnTo>
                        <a:lnTo>
                          <a:pt x="8" y="1"/>
                        </a:lnTo>
                        <a:lnTo>
                          <a:pt x="5" y="3"/>
                        </a:lnTo>
                        <a:lnTo>
                          <a:pt x="1" y="8"/>
                        </a:lnTo>
                        <a:lnTo>
                          <a:pt x="0" y="12"/>
                        </a:lnTo>
                        <a:lnTo>
                          <a:pt x="0" y="189"/>
                        </a:lnTo>
                        <a:lnTo>
                          <a:pt x="1" y="196"/>
                        </a:lnTo>
                        <a:lnTo>
                          <a:pt x="5" y="199"/>
                        </a:lnTo>
                        <a:lnTo>
                          <a:pt x="8" y="202"/>
                        </a:lnTo>
                        <a:lnTo>
                          <a:pt x="13" y="204"/>
                        </a:lnTo>
                        <a:lnTo>
                          <a:pt x="259" y="20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7" name="Freeform 463"/>
                  <p:cNvSpPr>
                    <a:spLocks/>
                  </p:cNvSpPr>
                  <p:nvPr/>
                </p:nvSpPr>
                <p:spPr bwMode="auto">
                  <a:xfrm>
                    <a:off x="2857" y="3414"/>
                    <a:ext cx="131" cy="21"/>
                  </a:xfrm>
                  <a:custGeom>
                    <a:avLst/>
                    <a:gdLst/>
                    <a:ahLst/>
                    <a:cxnLst>
                      <a:cxn ang="0">
                        <a:pos x="230" y="21"/>
                      </a:cxn>
                      <a:cxn ang="0">
                        <a:pos x="199" y="41"/>
                      </a:cxn>
                      <a:cxn ang="0">
                        <a:pos x="197" y="43"/>
                      </a:cxn>
                      <a:cxn ang="0">
                        <a:pos x="192" y="43"/>
                      </a:cxn>
                      <a:cxn ang="0">
                        <a:pos x="53" y="43"/>
                      </a:cxn>
                      <a:cxn ang="0">
                        <a:pos x="48" y="43"/>
                      </a:cxn>
                      <a:cxn ang="0">
                        <a:pos x="47" y="40"/>
                      </a:cxn>
                      <a:cxn ang="0">
                        <a:pos x="22" y="19"/>
                      </a:cxn>
                      <a:cxn ang="0">
                        <a:pos x="0" y="0"/>
                      </a:cxn>
                      <a:cxn ang="0">
                        <a:pos x="30" y="0"/>
                      </a:cxn>
                      <a:cxn ang="0">
                        <a:pos x="224" y="0"/>
                      </a:cxn>
                      <a:cxn ang="0">
                        <a:pos x="262" y="0"/>
                      </a:cxn>
                      <a:cxn ang="0">
                        <a:pos x="230" y="21"/>
                      </a:cxn>
                    </a:cxnLst>
                    <a:rect l="0" t="0" r="r" b="b"/>
                    <a:pathLst>
                      <a:path w="262" h="43">
                        <a:moveTo>
                          <a:pt x="230" y="21"/>
                        </a:moveTo>
                        <a:lnTo>
                          <a:pt x="199" y="41"/>
                        </a:lnTo>
                        <a:lnTo>
                          <a:pt x="197" y="43"/>
                        </a:lnTo>
                        <a:lnTo>
                          <a:pt x="192" y="43"/>
                        </a:lnTo>
                        <a:lnTo>
                          <a:pt x="53" y="43"/>
                        </a:lnTo>
                        <a:lnTo>
                          <a:pt x="48" y="43"/>
                        </a:lnTo>
                        <a:lnTo>
                          <a:pt x="47" y="40"/>
                        </a:lnTo>
                        <a:lnTo>
                          <a:pt x="22" y="19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224" y="0"/>
                        </a:lnTo>
                        <a:lnTo>
                          <a:pt x="262" y="0"/>
                        </a:lnTo>
                        <a:lnTo>
                          <a:pt x="23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8" name="Freeform 464"/>
                  <p:cNvSpPr>
                    <a:spLocks/>
                  </p:cNvSpPr>
                  <p:nvPr/>
                </p:nvSpPr>
                <p:spPr bwMode="auto">
                  <a:xfrm>
                    <a:off x="2872" y="3419"/>
                    <a:ext cx="74" cy="10"/>
                  </a:xfrm>
                  <a:custGeom>
                    <a:avLst/>
                    <a:gdLst/>
                    <a:ahLst/>
                    <a:cxnLst>
                      <a:cxn ang="0">
                        <a:pos x="23" y="21"/>
                      </a:cxn>
                      <a:cxn ang="0">
                        <a:pos x="148" y="21"/>
                      </a:cxn>
                      <a:cxn ang="0">
                        <a:pos x="148" y="21"/>
                      </a:cxn>
                      <a:cxn ang="0">
                        <a:pos x="34" y="19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23" y="21"/>
                      </a:cxn>
                    </a:cxnLst>
                    <a:rect l="0" t="0" r="r" b="b"/>
                    <a:pathLst>
                      <a:path w="148" h="21">
                        <a:moveTo>
                          <a:pt x="23" y="21"/>
                        </a:moveTo>
                        <a:lnTo>
                          <a:pt x="148" y="21"/>
                        </a:lnTo>
                        <a:lnTo>
                          <a:pt x="148" y="21"/>
                        </a:lnTo>
                        <a:lnTo>
                          <a:pt x="34" y="19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23" y="21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9" name="Freeform 465"/>
                  <p:cNvSpPr>
                    <a:spLocks/>
                  </p:cNvSpPr>
                  <p:nvPr/>
                </p:nvSpPr>
                <p:spPr bwMode="auto">
                  <a:xfrm>
                    <a:off x="2885" y="3419"/>
                    <a:ext cx="71" cy="10"/>
                  </a:xfrm>
                  <a:custGeom>
                    <a:avLst/>
                    <a:gdLst/>
                    <a:ahLst/>
                    <a:cxnLst>
                      <a:cxn ang="0">
                        <a:pos x="123" y="21"/>
                      </a:cxn>
                      <a:cxn ang="0">
                        <a:pos x="142" y="0"/>
                      </a:cxn>
                      <a:cxn ang="0">
                        <a:pos x="0" y="0"/>
                      </a:cxn>
                      <a:cxn ang="0">
                        <a:pos x="9" y="19"/>
                      </a:cxn>
                      <a:cxn ang="0">
                        <a:pos x="123" y="21"/>
                      </a:cxn>
                    </a:cxnLst>
                    <a:rect l="0" t="0" r="r" b="b"/>
                    <a:pathLst>
                      <a:path w="142" h="21">
                        <a:moveTo>
                          <a:pt x="123" y="21"/>
                        </a:moveTo>
                        <a:lnTo>
                          <a:pt x="142" y="0"/>
                        </a:lnTo>
                        <a:lnTo>
                          <a:pt x="0" y="0"/>
                        </a:lnTo>
                        <a:lnTo>
                          <a:pt x="9" y="19"/>
                        </a:lnTo>
                        <a:lnTo>
                          <a:pt x="123" y="2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0" name="Freeform 466"/>
                  <p:cNvSpPr>
                    <a:spLocks/>
                  </p:cNvSpPr>
                  <p:nvPr/>
                </p:nvSpPr>
                <p:spPr bwMode="auto">
                  <a:xfrm>
                    <a:off x="2946" y="3419"/>
                    <a:ext cx="23" cy="10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21"/>
                      </a:cxn>
                      <a:cxn ang="0">
                        <a:pos x="46" y="0"/>
                      </a:cxn>
                      <a:cxn ang="0">
                        <a:pos x="19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21">
                        <a:moveTo>
                          <a:pt x="0" y="21"/>
                        </a:moveTo>
                        <a:lnTo>
                          <a:pt x="14" y="21"/>
                        </a:lnTo>
                        <a:lnTo>
                          <a:pt x="46" y="0"/>
                        </a:lnTo>
                        <a:lnTo>
                          <a:pt x="19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3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1" name="Freeform 467"/>
                  <p:cNvSpPr>
                    <a:spLocks/>
                  </p:cNvSpPr>
                  <p:nvPr/>
                </p:nvSpPr>
                <p:spPr bwMode="auto">
                  <a:xfrm>
                    <a:off x="2809" y="3428"/>
                    <a:ext cx="229" cy="58"/>
                  </a:xfrm>
                  <a:custGeom>
                    <a:avLst/>
                    <a:gdLst/>
                    <a:ahLst/>
                    <a:cxnLst>
                      <a:cxn ang="0">
                        <a:pos x="25" y="117"/>
                      </a:cxn>
                      <a:cxn ang="0">
                        <a:pos x="16" y="115"/>
                      </a:cxn>
                      <a:cxn ang="0">
                        <a:pos x="8" y="109"/>
                      </a:cxn>
                      <a:cxn ang="0">
                        <a:pos x="2" y="101"/>
                      </a:cxn>
                      <a:cxn ang="0">
                        <a:pos x="0" y="91"/>
                      </a:cxn>
                      <a:cxn ang="0">
                        <a:pos x="0" y="25"/>
                      </a:cxn>
                      <a:cxn ang="0">
                        <a:pos x="2" y="15"/>
                      </a:cxn>
                      <a:cxn ang="0">
                        <a:pos x="8" y="8"/>
                      </a:cxn>
                      <a:cxn ang="0">
                        <a:pos x="16" y="1"/>
                      </a:cxn>
                      <a:cxn ang="0">
                        <a:pos x="25" y="0"/>
                      </a:cxn>
                      <a:cxn ang="0">
                        <a:pos x="431" y="0"/>
                      </a:cxn>
                      <a:cxn ang="0">
                        <a:pos x="442" y="1"/>
                      </a:cxn>
                      <a:cxn ang="0">
                        <a:pos x="450" y="8"/>
                      </a:cxn>
                      <a:cxn ang="0">
                        <a:pos x="457" y="15"/>
                      </a:cxn>
                      <a:cxn ang="0">
                        <a:pos x="458" y="25"/>
                      </a:cxn>
                      <a:cxn ang="0">
                        <a:pos x="458" y="91"/>
                      </a:cxn>
                      <a:cxn ang="0">
                        <a:pos x="457" y="101"/>
                      </a:cxn>
                      <a:cxn ang="0">
                        <a:pos x="450" y="109"/>
                      </a:cxn>
                      <a:cxn ang="0">
                        <a:pos x="442" y="115"/>
                      </a:cxn>
                      <a:cxn ang="0">
                        <a:pos x="431" y="117"/>
                      </a:cxn>
                      <a:cxn ang="0">
                        <a:pos x="25" y="117"/>
                      </a:cxn>
                    </a:cxnLst>
                    <a:rect l="0" t="0" r="r" b="b"/>
                    <a:pathLst>
                      <a:path w="458" h="117">
                        <a:moveTo>
                          <a:pt x="25" y="117"/>
                        </a:moveTo>
                        <a:lnTo>
                          <a:pt x="16" y="115"/>
                        </a:lnTo>
                        <a:lnTo>
                          <a:pt x="8" y="109"/>
                        </a:lnTo>
                        <a:lnTo>
                          <a:pt x="2" y="101"/>
                        </a:lnTo>
                        <a:lnTo>
                          <a:pt x="0" y="91"/>
                        </a:lnTo>
                        <a:lnTo>
                          <a:pt x="0" y="25"/>
                        </a:lnTo>
                        <a:lnTo>
                          <a:pt x="2" y="15"/>
                        </a:lnTo>
                        <a:lnTo>
                          <a:pt x="8" y="8"/>
                        </a:lnTo>
                        <a:lnTo>
                          <a:pt x="16" y="1"/>
                        </a:lnTo>
                        <a:lnTo>
                          <a:pt x="25" y="0"/>
                        </a:lnTo>
                        <a:lnTo>
                          <a:pt x="431" y="0"/>
                        </a:lnTo>
                        <a:lnTo>
                          <a:pt x="442" y="1"/>
                        </a:lnTo>
                        <a:lnTo>
                          <a:pt x="450" y="8"/>
                        </a:lnTo>
                        <a:lnTo>
                          <a:pt x="457" y="15"/>
                        </a:lnTo>
                        <a:lnTo>
                          <a:pt x="458" y="25"/>
                        </a:lnTo>
                        <a:lnTo>
                          <a:pt x="458" y="91"/>
                        </a:lnTo>
                        <a:lnTo>
                          <a:pt x="457" y="101"/>
                        </a:lnTo>
                        <a:lnTo>
                          <a:pt x="450" y="109"/>
                        </a:lnTo>
                        <a:lnTo>
                          <a:pt x="442" y="115"/>
                        </a:lnTo>
                        <a:lnTo>
                          <a:pt x="431" y="117"/>
                        </a:lnTo>
                        <a:lnTo>
                          <a:pt x="25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2" name="Freeform 468"/>
                  <p:cNvSpPr>
                    <a:spLocks/>
                  </p:cNvSpPr>
                  <p:nvPr/>
                </p:nvSpPr>
                <p:spPr bwMode="auto">
                  <a:xfrm>
                    <a:off x="2993" y="3438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0" y="60"/>
                      </a:cxn>
                      <a:cxn ang="0">
                        <a:pos x="13" y="60"/>
                      </a:cxn>
                      <a:cxn ang="0">
                        <a:pos x="22" y="60"/>
                      </a:cxn>
                      <a:cxn ang="0">
                        <a:pos x="33" y="60"/>
                      </a:cxn>
                      <a:cxn ang="0">
                        <a:pos x="41" y="60"/>
                      </a:cxn>
                      <a:cxn ang="0">
                        <a:pos x="48" y="60"/>
                      </a:cxn>
                      <a:cxn ang="0">
                        <a:pos x="52" y="60"/>
                      </a:cxn>
                      <a:cxn ang="0">
                        <a:pos x="55" y="60"/>
                      </a:cxn>
                      <a:cxn ang="0">
                        <a:pos x="57" y="60"/>
                      </a:cxn>
                      <a:cxn ang="0">
                        <a:pos x="59" y="59"/>
                      </a:cxn>
                      <a:cxn ang="0">
                        <a:pos x="65" y="54"/>
                      </a:cxn>
                      <a:cxn ang="0">
                        <a:pos x="70" y="46"/>
                      </a:cxn>
                      <a:cxn ang="0">
                        <a:pos x="71" y="35"/>
                      </a:cxn>
                      <a:cxn ang="0">
                        <a:pos x="71" y="22"/>
                      </a:cxn>
                      <a:cxn ang="0">
                        <a:pos x="70" y="11"/>
                      </a:cxn>
                      <a:cxn ang="0">
                        <a:pos x="67" y="3"/>
                      </a:cxn>
                      <a:cxn ang="0">
                        <a:pos x="67" y="0"/>
                      </a:cxn>
                      <a:cxn ang="0">
                        <a:pos x="65" y="0"/>
                      </a:cxn>
                      <a:cxn ang="0">
                        <a:pos x="62" y="0"/>
                      </a:cxn>
                      <a:cxn ang="0">
                        <a:pos x="55" y="0"/>
                      </a:cxn>
                      <a:cxn ang="0">
                        <a:pos x="48" y="0"/>
                      </a:cxn>
                      <a:cxn ang="0">
                        <a:pos x="38" y="0"/>
                      </a:cxn>
                      <a:cxn ang="0">
                        <a:pos x="27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1" y="10"/>
                      </a:cxn>
                      <a:cxn ang="0">
                        <a:pos x="21" y="11"/>
                      </a:cxn>
                      <a:cxn ang="0">
                        <a:pos x="27" y="16"/>
                      </a:cxn>
                      <a:cxn ang="0">
                        <a:pos x="29" y="21"/>
                      </a:cxn>
                      <a:cxn ang="0">
                        <a:pos x="27" y="27"/>
                      </a:cxn>
                      <a:cxn ang="0">
                        <a:pos x="21" y="30"/>
                      </a:cxn>
                      <a:cxn ang="0">
                        <a:pos x="11" y="33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1" h="60">
                        <a:moveTo>
                          <a:pt x="0" y="35"/>
                        </a:moveTo>
                        <a:lnTo>
                          <a:pt x="0" y="60"/>
                        </a:lnTo>
                        <a:lnTo>
                          <a:pt x="13" y="60"/>
                        </a:lnTo>
                        <a:lnTo>
                          <a:pt x="22" y="60"/>
                        </a:lnTo>
                        <a:lnTo>
                          <a:pt x="33" y="60"/>
                        </a:lnTo>
                        <a:lnTo>
                          <a:pt x="41" y="60"/>
                        </a:lnTo>
                        <a:lnTo>
                          <a:pt x="48" y="60"/>
                        </a:lnTo>
                        <a:lnTo>
                          <a:pt x="52" y="60"/>
                        </a:lnTo>
                        <a:lnTo>
                          <a:pt x="55" y="60"/>
                        </a:lnTo>
                        <a:lnTo>
                          <a:pt x="57" y="60"/>
                        </a:lnTo>
                        <a:lnTo>
                          <a:pt x="59" y="59"/>
                        </a:lnTo>
                        <a:lnTo>
                          <a:pt x="65" y="54"/>
                        </a:lnTo>
                        <a:lnTo>
                          <a:pt x="70" y="46"/>
                        </a:lnTo>
                        <a:lnTo>
                          <a:pt x="71" y="35"/>
                        </a:lnTo>
                        <a:lnTo>
                          <a:pt x="71" y="22"/>
                        </a:lnTo>
                        <a:lnTo>
                          <a:pt x="70" y="11"/>
                        </a:lnTo>
                        <a:lnTo>
                          <a:pt x="67" y="3"/>
                        </a:lnTo>
                        <a:lnTo>
                          <a:pt x="67" y="0"/>
                        </a:lnTo>
                        <a:lnTo>
                          <a:pt x="65" y="0"/>
                        </a:lnTo>
                        <a:lnTo>
                          <a:pt x="62" y="0"/>
                        </a:lnTo>
                        <a:lnTo>
                          <a:pt x="55" y="0"/>
                        </a:lnTo>
                        <a:lnTo>
                          <a:pt x="48" y="0"/>
                        </a:lnTo>
                        <a:lnTo>
                          <a:pt x="38" y="0"/>
                        </a:lnTo>
                        <a:lnTo>
                          <a:pt x="27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1" y="10"/>
                        </a:lnTo>
                        <a:lnTo>
                          <a:pt x="21" y="11"/>
                        </a:lnTo>
                        <a:lnTo>
                          <a:pt x="27" y="16"/>
                        </a:lnTo>
                        <a:lnTo>
                          <a:pt x="29" y="21"/>
                        </a:lnTo>
                        <a:lnTo>
                          <a:pt x="27" y="27"/>
                        </a:lnTo>
                        <a:lnTo>
                          <a:pt x="21" y="30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3" name="Freeform 469"/>
                  <p:cNvSpPr>
                    <a:spLocks/>
                  </p:cNvSpPr>
                  <p:nvPr/>
                </p:nvSpPr>
                <p:spPr bwMode="auto">
                  <a:xfrm>
                    <a:off x="2819" y="3438"/>
                    <a:ext cx="174" cy="43"/>
                  </a:xfrm>
                  <a:custGeom>
                    <a:avLst/>
                    <a:gdLst/>
                    <a:ahLst/>
                    <a:cxnLst>
                      <a:cxn ang="0">
                        <a:pos x="349" y="0"/>
                      </a:cxn>
                      <a:cxn ang="0">
                        <a:pos x="305" y="0"/>
                      </a:cxn>
                      <a:cxn ang="0">
                        <a:pos x="254" y="0"/>
                      </a:cxn>
                      <a:cxn ang="0">
                        <a:pos x="202" y="0"/>
                      </a:cxn>
                      <a:cxn ang="0">
                        <a:pos x="152" y="0"/>
                      </a:cxn>
                      <a:cxn ang="0">
                        <a:pos x="106" y="0"/>
                      </a:cxn>
                      <a:cxn ang="0">
                        <a:pos x="66" y="0"/>
                      </a:cxn>
                      <a:cxn ang="0">
                        <a:pos x="40" y="0"/>
                      </a:cxn>
                      <a:cxn ang="0">
                        <a:pos x="25" y="0"/>
                      </a:cxn>
                      <a:cxn ang="0">
                        <a:pos x="5" y="2"/>
                      </a:cxn>
                      <a:cxn ang="0">
                        <a:pos x="0" y="5"/>
                      </a:cxn>
                      <a:cxn ang="0">
                        <a:pos x="0" y="13"/>
                      </a:cxn>
                      <a:cxn ang="0">
                        <a:pos x="0" y="46"/>
                      </a:cxn>
                      <a:cxn ang="0">
                        <a:pos x="3" y="78"/>
                      </a:cxn>
                      <a:cxn ang="0">
                        <a:pos x="6" y="86"/>
                      </a:cxn>
                      <a:cxn ang="0">
                        <a:pos x="11" y="73"/>
                      </a:cxn>
                      <a:cxn ang="0">
                        <a:pos x="21" y="60"/>
                      </a:cxn>
                      <a:cxn ang="0">
                        <a:pos x="29" y="59"/>
                      </a:cxn>
                      <a:cxn ang="0">
                        <a:pos x="41" y="59"/>
                      </a:cxn>
                      <a:cxn ang="0">
                        <a:pos x="55" y="57"/>
                      </a:cxn>
                      <a:cxn ang="0">
                        <a:pos x="73" y="57"/>
                      </a:cxn>
                      <a:cxn ang="0">
                        <a:pos x="87" y="57"/>
                      </a:cxn>
                      <a:cxn ang="0">
                        <a:pos x="111" y="57"/>
                      </a:cxn>
                      <a:cxn ang="0">
                        <a:pos x="144" y="57"/>
                      </a:cxn>
                      <a:cxn ang="0">
                        <a:pos x="183" y="59"/>
                      </a:cxn>
                      <a:cxn ang="0">
                        <a:pos x="226" y="59"/>
                      </a:cxn>
                      <a:cxn ang="0">
                        <a:pos x="270" y="59"/>
                      </a:cxn>
                      <a:cxn ang="0">
                        <a:pos x="311" y="60"/>
                      </a:cxn>
                      <a:cxn ang="0">
                        <a:pos x="349" y="60"/>
                      </a:cxn>
                      <a:cxn ang="0">
                        <a:pos x="337" y="33"/>
                      </a:cxn>
                      <a:cxn ang="0">
                        <a:pos x="321" y="27"/>
                      </a:cxn>
                      <a:cxn ang="0">
                        <a:pos x="321" y="16"/>
                      </a:cxn>
                      <a:cxn ang="0">
                        <a:pos x="337" y="10"/>
                      </a:cxn>
                    </a:cxnLst>
                    <a:rect l="0" t="0" r="r" b="b"/>
                    <a:pathLst>
                      <a:path w="349" h="86">
                        <a:moveTo>
                          <a:pt x="349" y="8"/>
                        </a:moveTo>
                        <a:lnTo>
                          <a:pt x="349" y="0"/>
                        </a:lnTo>
                        <a:lnTo>
                          <a:pt x="327" y="0"/>
                        </a:lnTo>
                        <a:lnTo>
                          <a:pt x="305" y="0"/>
                        </a:lnTo>
                        <a:lnTo>
                          <a:pt x="280" y="0"/>
                        </a:lnTo>
                        <a:lnTo>
                          <a:pt x="254" y="0"/>
                        </a:lnTo>
                        <a:lnTo>
                          <a:pt x="229" y="0"/>
                        </a:lnTo>
                        <a:lnTo>
                          <a:pt x="202" y="0"/>
                        </a:lnTo>
                        <a:lnTo>
                          <a:pt x="177" y="0"/>
                        </a:lnTo>
                        <a:lnTo>
                          <a:pt x="152" y="0"/>
                        </a:lnTo>
                        <a:lnTo>
                          <a:pt x="128" y="0"/>
                        </a:lnTo>
                        <a:lnTo>
                          <a:pt x="106" y="0"/>
                        </a:lnTo>
                        <a:lnTo>
                          <a:pt x="85" y="0"/>
                        </a:lnTo>
                        <a:lnTo>
                          <a:pt x="66" y="0"/>
                        </a:lnTo>
                        <a:lnTo>
                          <a:pt x="51" y="0"/>
                        </a:lnTo>
                        <a:lnTo>
                          <a:pt x="40" y="0"/>
                        </a:lnTo>
                        <a:lnTo>
                          <a:pt x="30" y="0"/>
                        </a:lnTo>
                        <a:lnTo>
                          <a:pt x="25" y="0"/>
                        </a:lnTo>
                        <a:lnTo>
                          <a:pt x="13" y="0"/>
                        </a:lnTo>
                        <a:lnTo>
                          <a:pt x="5" y="2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13"/>
                        </a:lnTo>
                        <a:lnTo>
                          <a:pt x="0" y="25"/>
                        </a:lnTo>
                        <a:lnTo>
                          <a:pt x="0" y="46"/>
                        </a:lnTo>
                        <a:lnTo>
                          <a:pt x="2" y="65"/>
                        </a:lnTo>
                        <a:lnTo>
                          <a:pt x="3" y="78"/>
                        </a:lnTo>
                        <a:lnTo>
                          <a:pt x="5" y="84"/>
                        </a:lnTo>
                        <a:lnTo>
                          <a:pt x="6" y="86"/>
                        </a:lnTo>
                        <a:lnTo>
                          <a:pt x="8" y="82"/>
                        </a:lnTo>
                        <a:lnTo>
                          <a:pt x="11" y="73"/>
                        </a:lnTo>
                        <a:lnTo>
                          <a:pt x="16" y="65"/>
                        </a:lnTo>
                        <a:lnTo>
                          <a:pt x="21" y="60"/>
                        </a:lnTo>
                        <a:lnTo>
                          <a:pt x="24" y="60"/>
                        </a:lnTo>
                        <a:lnTo>
                          <a:pt x="29" y="59"/>
                        </a:lnTo>
                        <a:lnTo>
                          <a:pt x="35" y="59"/>
                        </a:lnTo>
                        <a:lnTo>
                          <a:pt x="41" y="59"/>
                        </a:lnTo>
                        <a:lnTo>
                          <a:pt x="48" y="57"/>
                        </a:lnTo>
                        <a:lnTo>
                          <a:pt x="55" y="57"/>
                        </a:lnTo>
                        <a:lnTo>
                          <a:pt x="63" y="57"/>
                        </a:lnTo>
                        <a:lnTo>
                          <a:pt x="73" y="57"/>
                        </a:lnTo>
                        <a:lnTo>
                          <a:pt x="78" y="57"/>
                        </a:lnTo>
                        <a:lnTo>
                          <a:pt x="87" y="57"/>
                        </a:lnTo>
                        <a:lnTo>
                          <a:pt x="98" y="57"/>
                        </a:lnTo>
                        <a:lnTo>
                          <a:pt x="111" y="57"/>
                        </a:lnTo>
                        <a:lnTo>
                          <a:pt x="126" y="57"/>
                        </a:lnTo>
                        <a:lnTo>
                          <a:pt x="144" y="57"/>
                        </a:lnTo>
                        <a:lnTo>
                          <a:pt x="163" y="57"/>
                        </a:lnTo>
                        <a:lnTo>
                          <a:pt x="183" y="59"/>
                        </a:lnTo>
                        <a:lnTo>
                          <a:pt x="205" y="59"/>
                        </a:lnTo>
                        <a:lnTo>
                          <a:pt x="226" y="59"/>
                        </a:lnTo>
                        <a:lnTo>
                          <a:pt x="248" y="59"/>
                        </a:lnTo>
                        <a:lnTo>
                          <a:pt x="270" y="59"/>
                        </a:lnTo>
                        <a:lnTo>
                          <a:pt x="291" y="59"/>
                        </a:lnTo>
                        <a:lnTo>
                          <a:pt x="311" y="60"/>
                        </a:lnTo>
                        <a:lnTo>
                          <a:pt x="332" y="60"/>
                        </a:lnTo>
                        <a:lnTo>
                          <a:pt x="349" y="60"/>
                        </a:lnTo>
                        <a:lnTo>
                          <a:pt x="349" y="35"/>
                        </a:lnTo>
                        <a:lnTo>
                          <a:pt x="337" y="33"/>
                        </a:lnTo>
                        <a:lnTo>
                          <a:pt x="327" y="30"/>
                        </a:lnTo>
                        <a:lnTo>
                          <a:pt x="321" y="27"/>
                        </a:lnTo>
                        <a:lnTo>
                          <a:pt x="319" y="21"/>
                        </a:lnTo>
                        <a:lnTo>
                          <a:pt x="321" y="16"/>
                        </a:lnTo>
                        <a:lnTo>
                          <a:pt x="327" y="11"/>
                        </a:lnTo>
                        <a:lnTo>
                          <a:pt x="337" y="10"/>
                        </a:lnTo>
                        <a:lnTo>
                          <a:pt x="349" y="8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4" name="Freeform 470"/>
                  <p:cNvSpPr>
                    <a:spLocks/>
                  </p:cNvSpPr>
                  <p:nvPr/>
                </p:nvSpPr>
                <p:spPr bwMode="auto">
                  <a:xfrm>
                    <a:off x="2822" y="3438"/>
                    <a:ext cx="211" cy="43"/>
                  </a:xfrm>
                  <a:custGeom>
                    <a:avLst/>
                    <a:gdLst/>
                    <a:ahLst/>
                    <a:cxnLst>
                      <a:cxn ang="0">
                        <a:pos x="422" y="71"/>
                      </a:cxn>
                      <a:cxn ang="0">
                        <a:pos x="422" y="5"/>
                      </a:cxn>
                      <a:cxn ang="0">
                        <a:pos x="422" y="5"/>
                      </a:cxn>
                      <a:cxn ang="0">
                        <a:pos x="422" y="3"/>
                      </a:cxn>
                      <a:cxn ang="0">
                        <a:pos x="422" y="3"/>
                      </a:cxn>
                      <a:cxn ang="0">
                        <a:pos x="421" y="2"/>
                      </a:cxn>
                      <a:cxn ang="0">
                        <a:pos x="419" y="2"/>
                      </a:cxn>
                      <a:cxn ang="0">
                        <a:pos x="416" y="0"/>
                      </a:cxn>
                      <a:cxn ang="0">
                        <a:pos x="414" y="0"/>
                      </a:cxn>
                      <a:cxn ang="0">
                        <a:pos x="413" y="0"/>
                      </a:cxn>
                      <a:cxn ang="0">
                        <a:pos x="410" y="0"/>
                      </a:cxn>
                      <a:cxn ang="0">
                        <a:pos x="410" y="3"/>
                      </a:cxn>
                      <a:cxn ang="0">
                        <a:pos x="413" y="11"/>
                      </a:cxn>
                      <a:cxn ang="0">
                        <a:pos x="414" y="22"/>
                      </a:cxn>
                      <a:cxn ang="0">
                        <a:pos x="414" y="35"/>
                      </a:cxn>
                      <a:cxn ang="0">
                        <a:pos x="413" y="46"/>
                      </a:cxn>
                      <a:cxn ang="0">
                        <a:pos x="408" y="54"/>
                      </a:cxn>
                      <a:cxn ang="0">
                        <a:pos x="402" y="59"/>
                      </a:cxn>
                      <a:cxn ang="0">
                        <a:pos x="400" y="60"/>
                      </a:cxn>
                      <a:cxn ang="0">
                        <a:pos x="397" y="60"/>
                      </a:cxn>
                      <a:cxn ang="0">
                        <a:pos x="387" y="60"/>
                      </a:cxn>
                      <a:cxn ang="0">
                        <a:pos x="372" y="60"/>
                      </a:cxn>
                      <a:cxn ang="0">
                        <a:pos x="351" y="60"/>
                      </a:cxn>
                      <a:cxn ang="0">
                        <a:pos x="327" y="60"/>
                      </a:cxn>
                      <a:cxn ang="0">
                        <a:pos x="301" y="59"/>
                      </a:cxn>
                      <a:cxn ang="0">
                        <a:pos x="272" y="59"/>
                      </a:cxn>
                      <a:cxn ang="0">
                        <a:pos x="242" y="59"/>
                      </a:cxn>
                      <a:cxn ang="0">
                        <a:pos x="212" y="59"/>
                      </a:cxn>
                      <a:cxn ang="0">
                        <a:pos x="182" y="59"/>
                      </a:cxn>
                      <a:cxn ang="0">
                        <a:pos x="155" y="57"/>
                      </a:cxn>
                      <a:cxn ang="0">
                        <a:pos x="128" y="57"/>
                      </a:cxn>
                      <a:cxn ang="0">
                        <a:pos x="106" y="57"/>
                      </a:cxn>
                      <a:cxn ang="0">
                        <a:pos x="87" y="57"/>
                      </a:cxn>
                      <a:cxn ang="0">
                        <a:pos x="75" y="57"/>
                      </a:cxn>
                      <a:cxn ang="0">
                        <a:pos x="67" y="57"/>
                      </a:cxn>
                      <a:cxn ang="0">
                        <a:pos x="57" y="57"/>
                      </a:cxn>
                      <a:cxn ang="0">
                        <a:pos x="49" y="57"/>
                      </a:cxn>
                      <a:cxn ang="0">
                        <a:pos x="42" y="57"/>
                      </a:cxn>
                      <a:cxn ang="0">
                        <a:pos x="35" y="59"/>
                      </a:cxn>
                      <a:cxn ang="0">
                        <a:pos x="29" y="59"/>
                      </a:cxn>
                      <a:cxn ang="0">
                        <a:pos x="23" y="59"/>
                      </a:cxn>
                      <a:cxn ang="0">
                        <a:pos x="18" y="60"/>
                      </a:cxn>
                      <a:cxn ang="0">
                        <a:pos x="15" y="60"/>
                      </a:cxn>
                      <a:cxn ang="0">
                        <a:pos x="10" y="65"/>
                      </a:cxn>
                      <a:cxn ang="0">
                        <a:pos x="5" y="73"/>
                      </a:cxn>
                      <a:cxn ang="0">
                        <a:pos x="2" y="82"/>
                      </a:cxn>
                      <a:cxn ang="0">
                        <a:pos x="0" y="86"/>
                      </a:cxn>
                      <a:cxn ang="0">
                        <a:pos x="406" y="86"/>
                      </a:cxn>
                      <a:cxn ang="0">
                        <a:pos x="413" y="84"/>
                      </a:cxn>
                      <a:cxn ang="0">
                        <a:pos x="417" y="81"/>
                      </a:cxn>
                      <a:cxn ang="0">
                        <a:pos x="421" y="78"/>
                      </a:cxn>
                      <a:cxn ang="0">
                        <a:pos x="422" y="71"/>
                      </a:cxn>
                    </a:cxnLst>
                    <a:rect l="0" t="0" r="r" b="b"/>
                    <a:pathLst>
                      <a:path w="422" h="86">
                        <a:moveTo>
                          <a:pt x="422" y="71"/>
                        </a:moveTo>
                        <a:lnTo>
                          <a:pt x="422" y="5"/>
                        </a:lnTo>
                        <a:lnTo>
                          <a:pt x="422" y="5"/>
                        </a:lnTo>
                        <a:lnTo>
                          <a:pt x="422" y="3"/>
                        </a:lnTo>
                        <a:lnTo>
                          <a:pt x="422" y="3"/>
                        </a:lnTo>
                        <a:lnTo>
                          <a:pt x="421" y="2"/>
                        </a:lnTo>
                        <a:lnTo>
                          <a:pt x="419" y="2"/>
                        </a:lnTo>
                        <a:lnTo>
                          <a:pt x="416" y="0"/>
                        </a:lnTo>
                        <a:lnTo>
                          <a:pt x="414" y="0"/>
                        </a:lnTo>
                        <a:lnTo>
                          <a:pt x="413" y="0"/>
                        </a:lnTo>
                        <a:lnTo>
                          <a:pt x="410" y="0"/>
                        </a:lnTo>
                        <a:lnTo>
                          <a:pt x="410" y="3"/>
                        </a:lnTo>
                        <a:lnTo>
                          <a:pt x="413" y="11"/>
                        </a:lnTo>
                        <a:lnTo>
                          <a:pt x="414" y="22"/>
                        </a:lnTo>
                        <a:lnTo>
                          <a:pt x="414" y="35"/>
                        </a:lnTo>
                        <a:lnTo>
                          <a:pt x="413" y="46"/>
                        </a:lnTo>
                        <a:lnTo>
                          <a:pt x="408" y="54"/>
                        </a:lnTo>
                        <a:lnTo>
                          <a:pt x="402" y="59"/>
                        </a:lnTo>
                        <a:lnTo>
                          <a:pt x="400" y="60"/>
                        </a:lnTo>
                        <a:lnTo>
                          <a:pt x="397" y="60"/>
                        </a:lnTo>
                        <a:lnTo>
                          <a:pt x="387" y="60"/>
                        </a:lnTo>
                        <a:lnTo>
                          <a:pt x="372" y="60"/>
                        </a:lnTo>
                        <a:lnTo>
                          <a:pt x="351" y="60"/>
                        </a:lnTo>
                        <a:lnTo>
                          <a:pt x="327" y="60"/>
                        </a:lnTo>
                        <a:lnTo>
                          <a:pt x="301" y="59"/>
                        </a:lnTo>
                        <a:lnTo>
                          <a:pt x="272" y="59"/>
                        </a:lnTo>
                        <a:lnTo>
                          <a:pt x="242" y="59"/>
                        </a:lnTo>
                        <a:lnTo>
                          <a:pt x="212" y="59"/>
                        </a:lnTo>
                        <a:lnTo>
                          <a:pt x="182" y="59"/>
                        </a:lnTo>
                        <a:lnTo>
                          <a:pt x="155" y="57"/>
                        </a:lnTo>
                        <a:lnTo>
                          <a:pt x="128" y="57"/>
                        </a:lnTo>
                        <a:lnTo>
                          <a:pt x="106" y="57"/>
                        </a:lnTo>
                        <a:lnTo>
                          <a:pt x="87" y="57"/>
                        </a:lnTo>
                        <a:lnTo>
                          <a:pt x="75" y="57"/>
                        </a:lnTo>
                        <a:lnTo>
                          <a:pt x="67" y="57"/>
                        </a:lnTo>
                        <a:lnTo>
                          <a:pt x="57" y="57"/>
                        </a:lnTo>
                        <a:lnTo>
                          <a:pt x="49" y="57"/>
                        </a:lnTo>
                        <a:lnTo>
                          <a:pt x="42" y="57"/>
                        </a:lnTo>
                        <a:lnTo>
                          <a:pt x="35" y="59"/>
                        </a:lnTo>
                        <a:lnTo>
                          <a:pt x="29" y="59"/>
                        </a:lnTo>
                        <a:lnTo>
                          <a:pt x="23" y="59"/>
                        </a:lnTo>
                        <a:lnTo>
                          <a:pt x="18" y="60"/>
                        </a:lnTo>
                        <a:lnTo>
                          <a:pt x="15" y="60"/>
                        </a:lnTo>
                        <a:lnTo>
                          <a:pt x="10" y="65"/>
                        </a:lnTo>
                        <a:lnTo>
                          <a:pt x="5" y="73"/>
                        </a:lnTo>
                        <a:lnTo>
                          <a:pt x="2" y="82"/>
                        </a:lnTo>
                        <a:lnTo>
                          <a:pt x="0" y="86"/>
                        </a:lnTo>
                        <a:lnTo>
                          <a:pt x="406" y="86"/>
                        </a:lnTo>
                        <a:lnTo>
                          <a:pt x="413" y="84"/>
                        </a:lnTo>
                        <a:lnTo>
                          <a:pt x="417" y="81"/>
                        </a:lnTo>
                        <a:lnTo>
                          <a:pt x="421" y="78"/>
                        </a:lnTo>
                        <a:lnTo>
                          <a:pt x="422" y="7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5" name="Freeform 471"/>
                  <p:cNvSpPr>
                    <a:spLocks/>
                  </p:cNvSpPr>
                  <p:nvPr/>
                </p:nvSpPr>
                <p:spPr bwMode="auto">
                  <a:xfrm>
                    <a:off x="2978" y="3442"/>
                    <a:ext cx="29" cy="13"/>
                  </a:xfrm>
                  <a:custGeom>
                    <a:avLst/>
                    <a:gdLst/>
                    <a:ahLst/>
                    <a:cxnLst>
                      <a:cxn ang="0">
                        <a:pos x="30" y="27"/>
                      </a:cxn>
                      <a:cxn ang="0">
                        <a:pos x="41" y="25"/>
                      </a:cxn>
                      <a:cxn ang="0">
                        <a:pos x="51" y="22"/>
                      </a:cxn>
                      <a:cxn ang="0">
                        <a:pos x="57" y="19"/>
                      </a:cxn>
                      <a:cxn ang="0">
                        <a:pos x="59" y="13"/>
                      </a:cxn>
                      <a:cxn ang="0">
                        <a:pos x="57" y="8"/>
                      </a:cxn>
                      <a:cxn ang="0">
                        <a:pos x="51" y="3"/>
                      </a:cxn>
                      <a:cxn ang="0">
                        <a:pos x="41" y="2"/>
                      </a:cxn>
                      <a:cxn ang="0">
                        <a:pos x="30" y="0"/>
                      </a:cxn>
                      <a:cxn ang="0">
                        <a:pos x="18" y="2"/>
                      </a:cxn>
                      <a:cxn ang="0">
                        <a:pos x="8" y="3"/>
                      </a:cxn>
                      <a:cxn ang="0">
                        <a:pos x="2" y="8"/>
                      </a:cxn>
                      <a:cxn ang="0">
                        <a:pos x="0" y="13"/>
                      </a:cxn>
                      <a:cxn ang="0">
                        <a:pos x="2" y="19"/>
                      </a:cxn>
                      <a:cxn ang="0">
                        <a:pos x="8" y="22"/>
                      </a:cxn>
                      <a:cxn ang="0">
                        <a:pos x="18" y="25"/>
                      </a:cxn>
                      <a:cxn ang="0">
                        <a:pos x="30" y="27"/>
                      </a:cxn>
                    </a:cxnLst>
                    <a:rect l="0" t="0" r="r" b="b"/>
                    <a:pathLst>
                      <a:path w="59" h="27">
                        <a:moveTo>
                          <a:pt x="30" y="27"/>
                        </a:moveTo>
                        <a:lnTo>
                          <a:pt x="41" y="25"/>
                        </a:lnTo>
                        <a:lnTo>
                          <a:pt x="51" y="22"/>
                        </a:lnTo>
                        <a:lnTo>
                          <a:pt x="57" y="19"/>
                        </a:lnTo>
                        <a:lnTo>
                          <a:pt x="59" y="13"/>
                        </a:lnTo>
                        <a:lnTo>
                          <a:pt x="57" y="8"/>
                        </a:lnTo>
                        <a:lnTo>
                          <a:pt x="51" y="3"/>
                        </a:lnTo>
                        <a:lnTo>
                          <a:pt x="41" y="2"/>
                        </a:lnTo>
                        <a:lnTo>
                          <a:pt x="30" y="0"/>
                        </a:lnTo>
                        <a:lnTo>
                          <a:pt x="18" y="2"/>
                        </a:lnTo>
                        <a:lnTo>
                          <a:pt x="8" y="3"/>
                        </a:lnTo>
                        <a:lnTo>
                          <a:pt x="2" y="8"/>
                        </a:lnTo>
                        <a:lnTo>
                          <a:pt x="0" y="13"/>
                        </a:lnTo>
                        <a:lnTo>
                          <a:pt x="2" y="19"/>
                        </a:lnTo>
                        <a:lnTo>
                          <a:pt x="8" y="22"/>
                        </a:lnTo>
                        <a:lnTo>
                          <a:pt x="18" y="25"/>
                        </a:lnTo>
                        <a:lnTo>
                          <a:pt x="30" y="27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6" name="Freeform 472"/>
                  <p:cNvSpPr>
                    <a:spLocks/>
                  </p:cNvSpPr>
                  <p:nvPr/>
                </p:nvSpPr>
                <p:spPr bwMode="auto">
                  <a:xfrm>
                    <a:off x="2815" y="3434"/>
                    <a:ext cx="217" cy="47"/>
                  </a:xfrm>
                  <a:custGeom>
                    <a:avLst/>
                    <a:gdLst/>
                    <a:ahLst/>
                    <a:cxnLst>
                      <a:cxn ang="0">
                        <a:pos x="8" y="13"/>
                      </a:cxn>
                      <a:cxn ang="0">
                        <a:pos x="10" y="13"/>
                      </a:cxn>
                      <a:cxn ang="0">
                        <a:pos x="13" y="10"/>
                      </a:cxn>
                      <a:cxn ang="0">
                        <a:pos x="21" y="8"/>
                      </a:cxn>
                      <a:cxn ang="0">
                        <a:pos x="33" y="8"/>
                      </a:cxn>
                      <a:cxn ang="0">
                        <a:pos x="41" y="8"/>
                      </a:cxn>
                      <a:cxn ang="0">
                        <a:pos x="56" y="8"/>
                      </a:cxn>
                      <a:cxn ang="0">
                        <a:pos x="76" y="8"/>
                      </a:cxn>
                      <a:cxn ang="0">
                        <a:pos x="103" y="8"/>
                      </a:cxn>
                      <a:cxn ang="0">
                        <a:pos x="133" y="8"/>
                      </a:cxn>
                      <a:cxn ang="0">
                        <a:pos x="164" y="8"/>
                      </a:cxn>
                      <a:cxn ang="0">
                        <a:pos x="199" y="8"/>
                      </a:cxn>
                      <a:cxn ang="0">
                        <a:pos x="236" y="8"/>
                      </a:cxn>
                      <a:cxn ang="0">
                        <a:pos x="270" y="8"/>
                      </a:cxn>
                      <a:cxn ang="0">
                        <a:pos x="305" y="8"/>
                      </a:cxn>
                      <a:cxn ang="0">
                        <a:pos x="337" y="8"/>
                      </a:cxn>
                      <a:cxn ang="0">
                        <a:pos x="365" y="8"/>
                      </a:cxn>
                      <a:cxn ang="0">
                        <a:pos x="389" y="8"/>
                      </a:cxn>
                      <a:cxn ang="0">
                        <a:pos x="408" y="8"/>
                      </a:cxn>
                      <a:cxn ang="0">
                        <a:pos x="419" y="8"/>
                      </a:cxn>
                      <a:cxn ang="0">
                        <a:pos x="424" y="8"/>
                      </a:cxn>
                      <a:cxn ang="0">
                        <a:pos x="424" y="8"/>
                      </a:cxn>
                      <a:cxn ang="0">
                        <a:pos x="425" y="8"/>
                      </a:cxn>
                      <a:cxn ang="0">
                        <a:pos x="425" y="8"/>
                      </a:cxn>
                      <a:cxn ang="0">
                        <a:pos x="427" y="8"/>
                      </a:cxn>
                      <a:cxn ang="0">
                        <a:pos x="428" y="8"/>
                      </a:cxn>
                      <a:cxn ang="0">
                        <a:pos x="430" y="8"/>
                      </a:cxn>
                      <a:cxn ang="0">
                        <a:pos x="433" y="10"/>
                      </a:cxn>
                      <a:cxn ang="0">
                        <a:pos x="435" y="10"/>
                      </a:cxn>
                      <a:cxn ang="0">
                        <a:pos x="433" y="5"/>
                      </a:cxn>
                      <a:cxn ang="0">
                        <a:pos x="430" y="2"/>
                      </a:cxn>
                      <a:cxn ang="0">
                        <a:pos x="425" y="0"/>
                      </a:cxn>
                      <a:cxn ang="0">
                        <a:pos x="420" y="0"/>
                      </a:cxn>
                      <a:cxn ang="0">
                        <a:pos x="14" y="0"/>
                      </a:cxn>
                      <a:cxn ang="0">
                        <a:pos x="8" y="2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3"/>
                      </a:cxn>
                      <a:cxn ang="0">
                        <a:pos x="0" y="79"/>
                      </a:cxn>
                      <a:cxn ang="0">
                        <a:pos x="2" y="86"/>
                      </a:cxn>
                      <a:cxn ang="0">
                        <a:pos x="5" y="89"/>
                      </a:cxn>
                      <a:cxn ang="0">
                        <a:pos x="8" y="92"/>
                      </a:cxn>
                      <a:cxn ang="0">
                        <a:pos x="14" y="94"/>
                      </a:cxn>
                      <a:cxn ang="0">
                        <a:pos x="13" y="92"/>
                      </a:cxn>
                      <a:cxn ang="0">
                        <a:pos x="11" y="86"/>
                      </a:cxn>
                      <a:cxn ang="0">
                        <a:pos x="10" y="73"/>
                      </a:cxn>
                      <a:cxn ang="0">
                        <a:pos x="8" y="54"/>
                      </a:cxn>
                      <a:cxn ang="0">
                        <a:pos x="8" y="33"/>
                      </a:cxn>
                      <a:cxn ang="0">
                        <a:pos x="8" y="21"/>
                      </a:cxn>
                      <a:cxn ang="0">
                        <a:pos x="8" y="15"/>
                      </a:cxn>
                      <a:cxn ang="0">
                        <a:pos x="8" y="13"/>
                      </a:cxn>
                    </a:cxnLst>
                    <a:rect l="0" t="0" r="r" b="b"/>
                    <a:pathLst>
                      <a:path w="435" h="94">
                        <a:moveTo>
                          <a:pt x="8" y="13"/>
                        </a:moveTo>
                        <a:lnTo>
                          <a:pt x="10" y="13"/>
                        </a:lnTo>
                        <a:lnTo>
                          <a:pt x="13" y="10"/>
                        </a:lnTo>
                        <a:lnTo>
                          <a:pt x="21" y="8"/>
                        </a:lnTo>
                        <a:lnTo>
                          <a:pt x="33" y="8"/>
                        </a:lnTo>
                        <a:lnTo>
                          <a:pt x="41" y="8"/>
                        </a:lnTo>
                        <a:lnTo>
                          <a:pt x="56" y="8"/>
                        </a:lnTo>
                        <a:lnTo>
                          <a:pt x="76" y="8"/>
                        </a:lnTo>
                        <a:lnTo>
                          <a:pt x="103" y="8"/>
                        </a:lnTo>
                        <a:lnTo>
                          <a:pt x="133" y="8"/>
                        </a:lnTo>
                        <a:lnTo>
                          <a:pt x="164" y="8"/>
                        </a:lnTo>
                        <a:lnTo>
                          <a:pt x="199" y="8"/>
                        </a:lnTo>
                        <a:lnTo>
                          <a:pt x="236" y="8"/>
                        </a:lnTo>
                        <a:lnTo>
                          <a:pt x="270" y="8"/>
                        </a:lnTo>
                        <a:lnTo>
                          <a:pt x="305" y="8"/>
                        </a:lnTo>
                        <a:lnTo>
                          <a:pt x="337" y="8"/>
                        </a:lnTo>
                        <a:lnTo>
                          <a:pt x="365" y="8"/>
                        </a:lnTo>
                        <a:lnTo>
                          <a:pt x="389" y="8"/>
                        </a:lnTo>
                        <a:lnTo>
                          <a:pt x="408" y="8"/>
                        </a:lnTo>
                        <a:lnTo>
                          <a:pt x="419" y="8"/>
                        </a:lnTo>
                        <a:lnTo>
                          <a:pt x="424" y="8"/>
                        </a:lnTo>
                        <a:lnTo>
                          <a:pt x="424" y="8"/>
                        </a:lnTo>
                        <a:lnTo>
                          <a:pt x="425" y="8"/>
                        </a:lnTo>
                        <a:lnTo>
                          <a:pt x="425" y="8"/>
                        </a:lnTo>
                        <a:lnTo>
                          <a:pt x="427" y="8"/>
                        </a:lnTo>
                        <a:lnTo>
                          <a:pt x="428" y="8"/>
                        </a:lnTo>
                        <a:lnTo>
                          <a:pt x="430" y="8"/>
                        </a:lnTo>
                        <a:lnTo>
                          <a:pt x="433" y="10"/>
                        </a:lnTo>
                        <a:lnTo>
                          <a:pt x="435" y="10"/>
                        </a:lnTo>
                        <a:lnTo>
                          <a:pt x="433" y="5"/>
                        </a:lnTo>
                        <a:lnTo>
                          <a:pt x="430" y="2"/>
                        </a:lnTo>
                        <a:lnTo>
                          <a:pt x="425" y="0"/>
                        </a:lnTo>
                        <a:lnTo>
                          <a:pt x="420" y="0"/>
                        </a:lnTo>
                        <a:lnTo>
                          <a:pt x="14" y="0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3"/>
                        </a:lnTo>
                        <a:lnTo>
                          <a:pt x="0" y="79"/>
                        </a:lnTo>
                        <a:lnTo>
                          <a:pt x="2" y="86"/>
                        </a:lnTo>
                        <a:lnTo>
                          <a:pt x="5" y="89"/>
                        </a:lnTo>
                        <a:lnTo>
                          <a:pt x="8" y="92"/>
                        </a:lnTo>
                        <a:lnTo>
                          <a:pt x="14" y="94"/>
                        </a:lnTo>
                        <a:lnTo>
                          <a:pt x="13" y="92"/>
                        </a:lnTo>
                        <a:lnTo>
                          <a:pt x="11" y="86"/>
                        </a:lnTo>
                        <a:lnTo>
                          <a:pt x="10" y="73"/>
                        </a:lnTo>
                        <a:lnTo>
                          <a:pt x="8" y="54"/>
                        </a:lnTo>
                        <a:lnTo>
                          <a:pt x="8" y="33"/>
                        </a:lnTo>
                        <a:lnTo>
                          <a:pt x="8" y="21"/>
                        </a:lnTo>
                        <a:lnTo>
                          <a:pt x="8" y="15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7" name="Freeform 473"/>
                  <p:cNvSpPr>
                    <a:spLocks/>
                  </p:cNvSpPr>
                  <p:nvPr/>
                </p:nvSpPr>
                <p:spPr bwMode="auto">
                  <a:xfrm>
                    <a:off x="2783" y="3471"/>
                    <a:ext cx="280" cy="54"/>
                  </a:xfrm>
                  <a:custGeom>
                    <a:avLst/>
                    <a:gdLst/>
                    <a:ahLst/>
                    <a:cxnLst>
                      <a:cxn ang="0">
                        <a:pos x="28" y="107"/>
                      </a:cxn>
                      <a:cxn ang="0">
                        <a:pos x="17" y="104"/>
                      </a:cxn>
                      <a:cxn ang="0">
                        <a:pos x="8" y="97"/>
                      </a:cxn>
                      <a:cxn ang="0">
                        <a:pos x="2" y="88"/>
                      </a:cxn>
                      <a:cxn ang="0">
                        <a:pos x="0" y="77"/>
                      </a:cxn>
                      <a:cxn ang="0">
                        <a:pos x="0" y="71"/>
                      </a:cxn>
                      <a:cxn ang="0">
                        <a:pos x="6" y="67"/>
                      </a:cxn>
                      <a:cxn ang="0">
                        <a:pos x="93" y="14"/>
                      </a:cxn>
                      <a:cxn ang="0">
                        <a:pos x="87" y="23"/>
                      </a:cxn>
                      <a:cxn ang="0">
                        <a:pos x="88" y="14"/>
                      </a:cxn>
                      <a:cxn ang="0">
                        <a:pos x="93" y="6"/>
                      </a:cxn>
                      <a:cxn ang="0">
                        <a:pos x="101" y="1"/>
                      </a:cxn>
                      <a:cxn ang="0">
                        <a:pos x="111" y="0"/>
                      </a:cxn>
                      <a:cxn ang="0">
                        <a:pos x="450" y="0"/>
                      </a:cxn>
                      <a:cxn ang="0">
                        <a:pos x="458" y="1"/>
                      </a:cxn>
                      <a:cxn ang="0">
                        <a:pos x="466" y="6"/>
                      </a:cxn>
                      <a:cxn ang="0">
                        <a:pos x="471" y="14"/>
                      </a:cxn>
                      <a:cxn ang="0">
                        <a:pos x="472" y="23"/>
                      </a:cxn>
                      <a:cxn ang="0">
                        <a:pos x="466" y="14"/>
                      </a:cxn>
                      <a:cxn ang="0">
                        <a:pos x="553" y="67"/>
                      </a:cxn>
                      <a:cxn ang="0">
                        <a:pos x="559" y="71"/>
                      </a:cxn>
                      <a:cxn ang="0">
                        <a:pos x="559" y="77"/>
                      </a:cxn>
                      <a:cxn ang="0">
                        <a:pos x="556" y="88"/>
                      </a:cxn>
                      <a:cxn ang="0">
                        <a:pos x="550" y="97"/>
                      </a:cxn>
                      <a:cxn ang="0">
                        <a:pos x="540" y="104"/>
                      </a:cxn>
                      <a:cxn ang="0">
                        <a:pos x="529" y="107"/>
                      </a:cxn>
                      <a:cxn ang="0">
                        <a:pos x="28" y="107"/>
                      </a:cxn>
                    </a:cxnLst>
                    <a:rect l="0" t="0" r="r" b="b"/>
                    <a:pathLst>
                      <a:path w="559" h="107">
                        <a:moveTo>
                          <a:pt x="28" y="107"/>
                        </a:moveTo>
                        <a:lnTo>
                          <a:pt x="17" y="104"/>
                        </a:lnTo>
                        <a:lnTo>
                          <a:pt x="8" y="97"/>
                        </a:lnTo>
                        <a:lnTo>
                          <a:pt x="2" y="88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6" y="67"/>
                        </a:lnTo>
                        <a:lnTo>
                          <a:pt x="93" y="14"/>
                        </a:lnTo>
                        <a:lnTo>
                          <a:pt x="87" y="23"/>
                        </a:lnTo>
                        <a:lnTo>
                          <a:pt x="88" y="14"/>
                        </a:lnTo>
                        <a:lnTo>
                          <a:pt x="93" y="6"/>
                        </a:lnTo>
                        <a:lnTo>
                          <a:pt x="101" y="1"/>
                        </a:lnTo>
                        <a:lnTo>
                          <a:pt x="111" y="0"/>
                        </a:lnTo>
                        <a:lnTo>
                          <a:pt x="450" y="0"/>
                        </a:lnTo>
                        <a:lnTo>
                          <a:pt x="458" y="1"/>
                        </a:lnTo>
                        <a:lnTo>
                          <a:pt x="466" y="6"/>
                        </a:lnTo>
                        <a:lnTo>
                          <a:pt x="471" y="14"/>
                        </a:lnTo>
                        <a:lnTo>
                          <a:pt x="472" y="23"/>
                        </a:lnTo>
                        <a:lnTo>
                          <a:pt x="466" y="14"/>
                        </a:lnTo>
                        <a:lnTo>
                          <a:pt x="553" y="67"/>
                        </a:lnTo>
                        <a:lnTo>
                          <a:pt x="559" y="71"/>
                        </a:lnTo>
                        <a:lnTo>
                          <a:pt x="559" y="77"/>
                        </a:lnTo>
                        <a:lnTo>
                          <a:pt x="556" y="88"/>
                        </a:lnTo>
                        <a:lnTo>
                          <a:pt x="550" y="97"/>
                        </a:lnTo>
                        <a:lnTo>
                          <a:pt x="540" y="104"/>
                        </a:lnTo>
                        <a:lnTo>
                          <a:pt x="529" y="107"/>
                        </a:lnTo>
                        <a:lnTo>
                          <a:pt x="28" y="1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8" name="Freeform 474"/>
                  <p:cNvSpPr>
                    <a:spLocks/>
                  </p:cNvSpPr>
                  <p:nvPr/>
                </p:nvSpPr>
                <p:spPr bwMode="auto">
                  <a:xfrm>
                    <a:off x="2793" y="3484"/>
                    <a:ext cx="263" cy="28"/>
                  </a:xfrm>
                  <a:custGeom>
                    <a:avLst/>
                    <a:gdLst/>
                    <a:ahLst/>
                    <a:cxnLst>
                      <a:cxn ang="0">
                        <a:pos x="82" y="3"/>
                      </a:cxn>
                      <a:cxn ang="0">
                        <a:pos x="79" y="5"/>
                      </a:cxn>
                      <a:cxn ang="0">
                        <a:pos x="71" y="11"/>
                      </a:cxn>
                      <a:cxn ang="0">
                        <a:pos x="58" y="19"/>
                      </a:cxn>
                      <a:cxn ang="0">
                        <a:pos x="44" y="28"/>
                      </a:cxn>
                      <a:cxn ang="0">
                        <a:pos x="30" y="36"/>
                      </a:cxn>
                      <a:cxn ang="0">
                        <a:pos x="17" y="46"/>
                      </a:cxn>
                      <a:cxn ang="0">
                        <a:pos x="7" y="50"/>
                      </a:cxn>
                      <a:cxn ang="0">
                        <a:pos x="1" y="54"/>
                      </a:cxn>
                      <a:cxn ang="0">
                        <a:pos x="1" y="54"/>
                      </a:cxn>
                      <a:cxn ang="0">
                        <a:pos x="1" y="54"/>
                      </a:cxn>
                      <a:cxn ang="0">
                        <a:pos x="0" y="55"/>
                      </a:cxn>
                      <a:cxn ang="0">
                        <a:pos x="0" y="55"/>
                      </a:cxn>
                      <a:cxn ang="0">
                        <a:pos x="524" y="55"/>
                      </a:cxn>
                      <a:cxn ang="0">
                        <a:pos x="526" y="55"/>
                      </a:cxn>
                      <a:cxn ang="0">
                        <a:pos x="526" y="54"/>
                      </a:cxn>
                      <a:cxn ang="0">
                        <a:pos x="526" y="54"/>
                      </a:cxn>
                      <a:cxn ang="0">
                        <a:pos x="526" y="52"/>
                      </a:cxn>
                      <a:cxn ang="0">
                        <a:pos x="526" y="52"/>
                      </a:cxn>
                      <a:cxn ang="0">
                        <a:pos x="440" y="0"/>
                      </a:cxn>
                      <a:cxn ang="0">
                        <a:pos x="431" y="0"/>
                      </a:cxn>
                      <a:cxn ang="0">
                        <a:pos x="82" y="3"/>
                      </a:cxn>
                    </a:cxnLst>
                    <a:rect l="0" t="0" r="r" b="b"/>
                    <a:pathLst>
                      <a:path w="526" h="55">
                        <a:moveTo>
                          <a:pt x="82" y="3"/>
                        </a:moveTo>
                        <a:lnTo>
                          <a:pt x="79" y="5"/>
                        </a:lnTo>
                        <a:lnTo>
                          <a:pt x="71" y="11"/>
                        </a:lnTo>
                        <a:lnTo>
                          <a:pt x="58" y="19"/>
                        </a:lnTo>
                        <a:lnTo>
                          <a:pt x="44" y="28"/>
                        </a:lnTo>
                        <a:lnTo>
                          <a:pt x="30" y="36"/>
                        </a:lnTo>
                        <a:lnTo>
                          <a:pt x="17" y="46"/>
                        </a:lnTo>
                        <a:lnTo>
                          <a:pt x="7" y="50"/>
                        </a:lnTo>
                        <a:lnTo>
                          <a:pt x="1" y="54"/>
                        </a:lnTo>
                        <a:lnTo>
                          <a:pt x="1" y="54"/>
                        </a:lnTo>
                        <a:lnTo>
                          <a:pt x="1" y="54"/>
                        </a:ln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524" y="55"/>
                        </a:lnTo>
                        <a:lnTo>
                          <a:pt x="526" y="55"/>
                        </a:lnTo>
                        <a:lnTo>
                          <a:pt x="526" y="54"/>
                        </a:lnTo>
                        <a:lnTo>
                          <a:pt x="526" y="54"/>
                        </a:lnTo>
                        <a:lnTo>
                          <a:pt x="526" y="52"/>
                        </a:lnTo>
                        <a:lnTo>
                          <a:pt x="526" y="52"/>
                        </a:lnTo>
                        <a:lnTo>
                          <a:pt x="440" y="0"/>
                        </a:lnTo>
                        <a:lnTo>
                          <a:pt x="431" y="0"/>
                        </a:lnTo>
                        <a:lnTo>
                          <a:pt x="82" y="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9" name="Freeform 475"/>
                  <p:cNvSpPr>
                    <a:spLocks/>
                  </p:cNvSpPr>
                  <p:nvPr/>
                </p:nvSpPr>
                <p:spPr bwMode="auto">
                  <a:xfrm>
                    <a:off x="2793" y="3512"/>
                    <a:ext cx="263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8"/>
                      </a:cxn>
                      <a:cxn ang="0">
                        <a:pos x="4" y="11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7" y="16"/>
                      </a:cxn>
                      <a:cxn ang="0">
                        <a:pos x="7" y="16"/>
                      </a:cxn>
                      <a:cxn ang="0">
                        <a:pos x="7" y="16"/>
                      </a:cxn>
                      <a:cxn ang="0">
                        <a:pos x="508" y="16"/>
                      </a:cxn>
                      <a:cxn ang="0">
                        <a:pos x="514" y="14"/>
                      </a:cxn>
                      <a:cxn ang="0">
                        <a:pos x="519" y="11"/>
                      </a:cxn>
                      <a:cxn ang="0">
                        <a:pos x="524" y="6"/>
                      </a:cxn>
                      <a:cxn ang="0">
                        <a:pos x="526" y="0"/>
                      </a:cxn>
                      <a:cxn ang="0">
                        <a:pos x="52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6" h="1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6"/>
                        </a:lnTo>
                        <a:lnTo>
                          <a:pt x="7" y="16"/>
                        </a:lnTo>
                        <a:lnTo>
                          <a:pt x="508" y="16"/>
                        </a:lnTo>
                        <a:lnTo>
                          <a:pt x="514" y="14"/>
                        </a:lnTo>
                        <a:lnTo>
                          <a:pt x="519" y="11"/>
                        </a:lnTo>
                        <a:lnTo>
                          <a:pt x="524" y="6"/>
                        </a:lnTo>
                        <a:lnTo>
                          <a:pt x="526" y="0"/>
                        </a:lnTo>
                        <a:lnTo>
                          <a:pt x="52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0" name="Freeform 476"/>
                  <p:cNvSpPr>
                    <a:spLocks/>
                  </p:cNvSpPr>
                  <p:nvPr/>
                </p:nvSpPr>
                <p:spPr bwMode="auto">
                  <a:xfrm>
                    <a:off x="2789" y="3477"/>
                    <a:ext cx="225" cy="42"/>
                  </a:xfrm>
                  <a:custGeom>
                    <a:avLst/>
                    <a:gdLst/>
                    <a:ahLst/>
                    <a:cxnLst>
                      <a:cxn ang="0">
                        <a:pos x="87" y="12"/>
                      </a:cxn>
                      <a:cxn ang="0">
                        <a:pos x="0" y="66"/>
                      </a:cxn>
                      <a:cxn ang="0">
                        <a:pos x="2" y="72"/>
                      </a:cxn>
                      <a:cxn ang="0">
                        <a:pos x="5" y="79"/>
                      </a:cxn>
                      <a:cxn ang="0">
                        <a:pos x="10" y="83"/>
                      </a:cxn>
                      <a:cxn ang="0">
                        <a:pos x="16" y="85"/>
                      </a:cxn>
                      <a:cxn ang="0">
                        <a:pos x="14" y="80"/>
                      </a:cxn>
                      <a:cxn ang="0">
                        <a:pos x="11" y="77"/>
                      </a:cxn>
                      <a:cxn ang="0">
                        <a:pos x="10" y="72"/>
                      </a:cxn>
                      <a:cxn ang="0">
                        <a:pos x="10" y="69"/>
                      </a:cxn>
                      <a:cxn ang="0">
                        <a:pos x="10" y="69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7" y="64"/>
                      </a:cxn>
                      <a:cxn ang="0">
                        <a:pos x="27" y="60"/>
                      </a:cxn>
                      <a:cxn ang="0">
                        <a:pos x="40" y="50"/>
                      </a:cxn>
                      <a:cxn ang="0">
                        <a:pos x="54" y="42"/>
                      </a:cxn>
                      <a:cxn ang="0">
                        <a:pos x="68" y="33"/>
                      </a:cxn>
                      <a:cxn ang="0">
                        <a:pos x="81" y="25"/>
                      </a:cxn>
                      <a:cxn ang="0">
                        <a:pos x="89" y="19"/>
                      </a:cxn>
                      <a:cxn ang="0">
                        <a:pos x="92" y="17"/>
                      </a:cxn>
                      <a:cxn ang="0">
                        <a:pos x="441" y="14"/>
                      </a:cxn>
                      <a:cxn ang="0">
                        <a:pos x="450" y="14"/>
                      </a:cxn>
                      <a:cxn ang="0">
                        <a:pos x="450" y="12"/>
                      </a:cxn>
                      <a:cxn ang="0">
                        <a:pos x="449" y="8"/>
                      </a:cxn>
                      <a:cxn ang="0">
                        <a:pos x="447" y="3"/>
                      </a:cxn>
                      <a:cxn ang="0">
                        <a:pos x="442" y="1"/>
                      </a:cxn>
                      <a:cxn ang="0">
                        <a:pos x="439" y="0"/>
                      </a:cxn>
                      <a:cxn ang="0">
                        <a:pos x="100" y="0"/>
                      </a:cxn>
                      <a:cxn ang="0">
                        <a:pos x="95" y="1"/>
                      </a:cxn>
                      <a:cxn ang="0">
                        <a:pos x="92" y="3"/>
                      </a:cxn>
                      <a:cxn ang="0">
                        <a:pos x="89" y="8"/>
                      </a:cxn>
                      <a:cxn ang="0">
                        <a:pos x="87" y="12"/>
                      </a:cxn>
                    </a:cxnLst>
                    <a:rect l="0" t="0" r="r" b="b"/>
                    <a:pathLst>
                      <a:path w="450" h="85">
                        <a:moveTo>
                          <a:pt x="87" y="12"/>
                        </a:moveTo>
                        <a:lnTo>
                          <a:pt x="0" y="66"/>
                        </a:lnTo>
                        <a:lnTo>
                          <a:pt x="2" y="72"/>
                        </a:lnTo>
                        <a:lnTo>
                          <a:pt x="5" y="79"/>
                        </a:lnTo>
                        <a:lnTo>
                          <a:pt x="10" y="83"/>
                        </a:lnTo>
                        <a:lnTo>
                          <a:pt x="16" y="85"/>
                        </a:lnTo>
                        <a:lnTo>
                          <a:pt x="14" y="80"/>
                        </a:lnTo>
                        <a:lnTo>
                          <a:pt x="11" y="77"/>
                        </a:lnTo>
                        <a:lnTo>
                          <a:pt x="10" y="72"/>
                        </a:lnTo>
                        <a:lnTo>
                          <a:pt x="10" y="69"/>
                        </a:lnTo>
                        <a:lnTo>
                          <a:pt x="10" y="69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7" y="64"/>
                        </a:lnTo>
                        <a:lnTo>
                          <a:pt x="27" y="60"/>
                        </a:lnTo>
                        <a:lnTo>
                          <a:pt x="40" y="50"/>
                        </a:lnTo>
                        <a:lnTo>
                          <a:pt x="54" y="42"/>
                        </a:lnTo>
                        <a:lnTo>
                          <a:pt x="68" y="33"/>
                        </a:lnTo>
                        <a:lnTo>
                          <a:pt x="81" y="25"/>
                        </a:lnTo>
                        <a:lnTo>
                          <a:pt x="89" y="19"/>
                        </a:lnTo>
                        <a:lnTo>
                          <a:pt x="92" y="17"/>
                        </a:lnTo>
                        <a:lnTo>
                          <a:pt x="441" y="14"/>
                        </a:lnTo>
                        <a:lnTo>
                          <a:pt x="450" y="14"/>
                        </a:lnTo>
                        <a:lnTo>
                          <a:pt x="450" y="12"/>
                        </a:lnTo>
                        <a:lnTo>
                          <a:pt x="449" y="8"/>
                        </a:lnTo>
                        <a:lnTo>
                          <a:pt x="447" y="3"/>
                        </a:lnTo>
                        <a:lnTo>
                          <a:pt x="442" y="1"/>
                        </a:lnTo>
                        <a:lnTo>
                          <a:pt x="439" y="0"/>
                        </a:lnTo>
                        <a:lnTo>
                          <a:pt x="100" y="0"/>
                        </a:lnTo>
                        <a:lnTo>
                          <a:pt x="95" y="1"/>
                        </a:lnTo>
                        <a:lnTo>
                          <a:pt x="92" y="3"/>
                        </a:lnTo>
                        <a:lnTo>
                          <a:pt x="89" y="8"/>
                        </a:lnTo>
                        <a:lnTo>
                          <a:pt x="87" y="12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1" name="Freeform 477"/>
                  <p:cNvSpPr>
                    <a:spLocks/>
                  </p:cNvSpPr>
                  <p:nvPr/>
                </p:nvSpPr>
                <p:spPr bwMode="auto">
                  <a:xfrm>
                    <a:off x="2838" y="3482"/>
                    <a:ext cx="18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5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2" name="Freeform 478"/>
                  <p:cNvSpPr>
                    <a:spLocks/>
                  </p:cNvSpPr>
                  <p:nvPr/>
                </p:nvSpPr>
                <p:spPr bwMode="auto">
                  <a:xfrm>
                    <a:off x="2866" y="348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5" y="3"/>
                      </a:cxn>
                      <a:cxn ang="0">
                        <a:pos x="9" y="1"/>
                      </a:cxn>
                      <a:cxn ang="0">
                        <a:pos x="16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3" name="Freeform 479"/>
                  <p:cNvSpPr>
                    <a:spLocks/>
                  </p:cNvSpPr>
                  <p:nvPr/>
                </p:nvSpPr>
                <p:spPr bwMode="auto">
                  <a:xfrm>
                    <a:off x="2894" y="348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4" name="Freeform 480"/>
                  <p:cNvSpPr>
                    <a:spLocks/>
                  </p:cNvSpPr>
                  <p:nvPr/>
                </p:nvSpPr>
                <p:spPr bwMode="auto">
                  <a:xfrm>
                    <a:off x="2923" y="348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6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5" name="Freeform 481"/>
                  <p:cNvSpPr>
                    <a:spLocks/>
                  </p:cNvSpPr>
                  <p:nvPr/>
                </p:nvSpPr>
                <p:spPr bwMode="auto">
                  <a:xfrm>
                    <a:off x="2950" y="348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6" name="Freeform 482"/>
                  <p:cNvSpPr>
                    <a:spLocks/>
                  </p:cNvSpPr>
                  <p:nvPr/>
                </p:nvSpPr>
                <p:spPr bwMode="auto">
                  <a:xfrm>
                    <a:off x="2979" y="348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7" name="Freeform 483"/>
                  <p:cNvSpPr>
                    <a:spLocks/>
                  </p:cNvSpPr>
                  <p:nvPr/>
                </p:nvSpPr>
                <p:spPr bwMode="auto">
                  <a:xfrm>
                    <a:off x="2826" y="349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4" y="4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4" y="4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8" name="Freeform 484"/>
                  <p:cNvSpPr>
                    <a:spLocks/>
                  </p:cNvSpPr>
                  <p:nvPr/>
                </p:nvSpPr>
                <p:spPr bwMode="auto">
                  <a:xfrm>
                    <a:off x="2854" y="3490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4"/>
                      </a:cxn>
                      <a:cxn ang="0">
                        <a:pos x="38" y="7"/>
                      </a:cxn>
                      <a:cxn ang="0">
                        <a:pos x="4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4"/>
                        </a:lnTo>
                        <a:lnTo>
                          <a:pt x="38" y="7"/>
                        </a:lnTo>
                        <a:lnTo>
                          <a:pt x="4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9" name="Freeform 485"/>
                  <p:cNvSpPr>
                    <a:spLocks/>
                  </p:cNvSpPr>
                  <p:nvPr/>
                </p:nvSpPr>
                <p:spPr bwMode="auto">
                  <a:xfrm>
                    <a:off x="2882" y="349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4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4"/>
                      </a:cxn>
                      <a:cxn ang="0">
                        <a:pos x="38" y="7"/>
                      </a:cxn>
                      <a:cxn ang="0">
                        <a:pos x="4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4"/>
                        </a:lnTo>
                        <a:lnTo>
                          <a:pt x="38" y="7"/>
                        </a:lnTo>
                        <a:lnTo>
                          <a:pt x="4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0" name="Freeform 486"/>
                  <p:cNvSpPr>
                    <a:spLocks/>
                  </p:cNvSpPr>
                  <p:nvPr/>
                </p:nvSpPr>
                <p:spPr bwMode="auto">
                  <a:xfrm>
                    <a:off x="2911" y="349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1" name="Freeform 487"/>
                  <p:cNvSpPr>
                    <a:spLocks/>
                  </p:cNvSpPr>
                  <p:nvPr/>
                </p:nvSpPr>
                <p:spPr bwMode="auto">
                  <a:xfrm>
                    <a:off x="2938" y="3490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4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8" y="2"/>
                      </a:cxn>
                      <a:cxn ang="0">
                        <a:pos x="34" y="4"/>
                      </a:cxn>
                      <a:cxn ang="0">
                        <a:pos x="38" y="7"/>
                      </a:cxn>
                      <a:cxn ang="0">
                        <a:pos x="39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9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38" y="7"/>
                        </a:lnTo>
                        <a:lnTo>
                          <a:pt x="39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2" name="Freeform 488"/>
                  <p:cNvSpPr>
                    <a:spLocks/>
                  </p:cNvSpPr>
                  <p:nvPr/>
                </p:nvSpPr>
                <p:spPr bwMode="auto">
                  <a:xfrm>
                    <a:off x="2967" y="349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3" name="Freeform 489"/>
                  <p:cNvSpPr>
                    <a:spLocks/>
                  </p:cNvSpPr>
                  <p:nvPr/>
                </p:nvSpPr>
                <p:spPr bwMode="auto">
                  <a:xfrm>
                    <a:off x="2995" y="349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4" name="Freeform 490"/>
                  <p:cNvSpPr>
                    <a:spLocks/>
                  </p:cNvSpPr>
                  <p:nvPr/>
                </p:nvSpPr>
                <p:spPr bwMode="auto">
                  <a:xfrm>
                    <a:off x="2812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7" y="1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7" y="1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5" name="Freeform 491"/>
                  <p:cNvSpPr>
                    <a:spLocks/>
                  </p:cNvSpPr>
                  <p:nvPr/>
                </p:nvSpPr>
                <p:spPr bwMode="auto">
                  <a:xfrm>
                    <a:off x="2841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6" name="Freeform 492"/>
                  <p:cNvSpPr>
                    <a:spLocks/>
                  </p:cNvSpPr>
                  <p:nvPr/>
                </p:nvSpPr>
                <p:spPr bwMode="auto">
                  <a:xfrm>
                    <a:off x="2855" y="3506"/>
                    <a:ext cx="140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6" y="0"/>
                      </a:cxn>
                      <a:cxn ang="0">
                        <a:pos x="273" y="0"/>
                      </a:cxn>
                      <a:cxn ang="0">
                        <a:pos x="281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81" h="10">
                        <a:moveTo>
                          <a:pt x="0" y="10"/>
                        </a:moveTo>
                        <a:lnTo>
                          <a:pt x="16" y="0"/>
                        </a:lnTo>
                        <a:lnTo>
                          <a:pt x="273" y="0"/>
                        </a:lnTo>
                        <a:lnTo>
                          <a:pt x="281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7" name="Freeform 493"/>
                  <p:cNvSpPr>
                    <a:spLocks/>
                  </p:cNvSpPr>
                  <p:nvPr/>
                </p:nvSpPr>
                <p:spPr bwMode="auto">
                  <a:xfrm>
                    <a:off x="2897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1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1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8" name="Freeform 494"/>
                  <p:cNvSpPr>
                    <a:spLocks/>
                  </p:cNvSpPr>
                  <p:nvPr/>
                </p:nvSpPr>
                <p:spPr bwMode="auto">
                  <a:xfrm>
                    <a:off x="2924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9" name="Freeform 495"/>
                  <p:cNvSpPr>
                    <a:spLocks/>
                  </p:cNvSpPr>
                  <p:nvPr/>
                </p:nvSpPr>
                <p:spPr bwMode="auto">
                  <a:xfrm>
                    <a:off x="2868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0" name="Freeform 496"/>
                  <p:cNvSpPr>
                    <a:spLocks/>
                  </p:cNvSpPr>
                  <p:nvPr/>
                </p:nvSpPr>
                <p:spPr bwMode="auto">
                  <a:xfrm>
                    <a:off x="2953" y="349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1" name="Freeform 497"/>
                  <p:cNvSpPr>
                    <a:spLocks/>
                  </p:cNvSpPr>
                  <p:nvPr/>
                </p:nvSpPr>
                <p:spPr bwMode="auto">
                  <a:xfrm>
                    <a:off x="2982" y="3497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2" y="8"/>
                      </a:cxn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9" y="1"/>
                      </a:cxn>
                      <a:cxn ang="0">
                        <a:pos x="33" y="4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2" y="8"/>
                        </a:lnTo>
                        <a:lnTo>
                          <a:pt x="3" y="4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9" y="1"/>
                        </a:lnTo>
                        <a:lnTo>
                          <a:pt x="33" y="4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2" name="Freeform 498"/>
                  <p:cNvSpPr>
                    <a:spLocks/>
                  </p:cNvSpPr>
                  <p:nvPr/>
                </p:nvSpPr>
                <p:spPr bwMode="auto">
                  <a:xfrm>
                    <a:off x="3010" y="3497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2" y="8"/>
                      </a:cxn>
                      <a:cxn ang="0">
                        <a:pos x="5" y="4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4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2" y="8"/>
                        </a:lnTo>
                        <a:lnTo>
                          <a:pt x="5" y="4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4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3" name="Freeform 499"/>
                  <p:cNvSpPr>
                    <a:spLocks/>
                  </p:cNvSpPr>
                  <p:nvPr/>
                </p:nvSpPr>
                <p:spPr bwMode="auto">
                  <a:xfrm>
                    <a:off x="3001" y="3506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3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4" name="Freeform 500"/>
                  <p:cNvSpPr>
                    <a:spLocks/>
                  </p:cNvSpPr>
                  <p:nvPr/>
                </p:nvSpPr>
                <p:spPr bwMode="auto">
                  <a:xfrm>
                    <a:off x="3029" y="3506"/>
                    <a:ext cx="20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" y="8"/>
                      </a:cxn>
                      <a:cxn ang="0">
                        <a:pos x="5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2"/>
                      </a:cxn>
                      <a:cxn ang="0">
                        <a:pos x="35" y="5"/>
                      </a:cxn>
                      <a:cxn ang="0">
                        <a:pos x="38" y="8"/>
                      </a:cxn>
                      <a:cxn ang="0">
                        <a:pos x="39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9" h="10">
                        <a:moveTo>
                          <a:pt x="0" y="10"/>
                        </a:moveTo>
                        <a:lnTo>
                          <a:pt x="1" y="8"/>
                        </a:lnTo>
                        <a:lnTo>
                          <a:pt x="5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2"/>
                        </a:lnTo>
                        <a:lnTo>
                          <a:pt x="35" y="5"/>
                        </a:lnTo>
                        <a:lnTo>
                          <a:pt x="38" y="8"/>
                        </a:lnTo>
                        <a:lnTo>
                          <a:pt x="39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5" name="Freeform 501"/>
                  <p:cNvSpPr>
                    <a:spLocks/>
                  </p:cNvSpPr>
                  <p:nvPr/>
                </p:nvSpPr>
                <p:spPr bwMode="auto">
                  <a:xfrm>
                    <a:off x="2798" y="3506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6" name="Freeform 502"/>
                  <p:cNvSpPr>
                    <a:spLocks/>
                  </p:cNvSpPr>
                  <p:nvPr/>
                </p:nvSpPr>
                <p:spPr bwMode="auto">
                  <a:xfrm>
                    <a:off x="2826" y="3506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7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2965" y="3447"/>
                    <a:ext cx="5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8" name="Freeform 504"/>
                  <p:cNvSpPr>
                    <a:spLocks/>
                  </p:cNvSpPr>
                  <p:nvPr/>
                </p:nvSpPr>
                <p:spPr bwMode="auto">
                  <a:xfrm>
                    <a:off x="2831" y="3439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6" y="20"/>
                      </a:cxn>
                      <a:cxn ang="0">
                        <a:pos x="19" y="19"/>
                      </a:cxn>
                      <a:cxn ang="0">
                        <a:pos x="21" y="16"/>
                      </a:cxn>
                      <a:cxn ang="0">
                        <a:pos x="23" y="11"/>
                      </a:cxn>
                      <a:cxn ang="0">
                        <a:pos x="21" y="6"/>
                      </a:cxn>
                      <a:cxn ang="0">
                        <a:pos x="19" y="3"/>
                      </a:cxn>
                      <a:cxn ang="0">
                        <a:pos x="16" y="1"/>
                      </a:cxn>
                      <a:cxn ang="0">
                        <a:pos x="11" y="0"/>
                      </a:cxn>
                      <a:cxn ang="0">
                        <a:pos x="7" y="1"/>
                      </a:cxn>
                      <a:cxn ang="0">
                        <a:pos x="4" y="3"/>
                      </a:cxn>
                      <a:cxn ang="0">
                        <a:pos x="0" y="6"/>
                      </a:cxn>
                      <a:cxn ang="0">
                        <a:pos x="0" y="11"/>
                      </a:cxn>
                      <a:cxn ang="0">
                        <a:pos x="0" y="16"/>
                      </a:cxn>
                      <a:cxn ang="0">
                        <a:pos x="4" y="19"/>
                      </a:cxn>
                      <a:cxn ang="0">
                        <a:pos x="7" y="20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23" h="22">
                        <a:moveTo>
                          <a:pt x="11" y="22"/>
                        </a:moveTo>
                        <a:lnTo>
                          <a:pt x="16" y="20"/>
                        </a:lnTo>
                        <a:lnTo>
                          <a:pt x="19" y="19"/>
                        </a:lnTo>
                        <a:lnTo>
                          <a:pt x="21" y="16"/>
                        </a:lnTo>
                        <a:lnTo>
                          <a:pt x="23" y="11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6" y="1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4" y="19"/>
                        </a:lnTo>
                        <a:lnTo>
                          <a:pt x="7" y="20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89" name="Freeform 505"/>
                  <p:cNvSpPr>
                    <a:spLocks/>
                  </p:cNvSpPr>
                  <p:nvPr/>
                </p:nvSpPr>
                <p:spPr bwMode="auto">
                  <a:xfrm>
                    <a:off x="2849" y="3439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6" y="20"/>
                      </a:cxn>
                      <a:cxn ang="0">
                        <a:pos x="19" y="19"/>
                      </a:cxn>
                      <a:cxn ang="0">
                        <a:pos x="21" y="16"/>
                      </a:cxn>
                      <a:cxn ang="0">
                        <a:pos x="22" y="11"/>
                      </a:cxn>
                      <a:cxn ang="0">
                        <a:pos x="21" y="6"/>
                      </a:cxn>
                      <a:cxn ang="0">
                        <a:pos x="19" y="3"/>
                      </a:cxn>
                      <a:cxn ang="0">
                        <a:pos x="16" y="1"/>
                      </a:cxn>
                      <a:cxn ang="0">
                        <a:pos x="11" y="0"/>
                      </a:cxn>
                      <a:cxn ang="0">
                        <a:pos x="6" y="1"/>
                      </a:cxn>
                      <a:cxn ang="0">
                        <a:pos x="3" y="3"/>
                      </a:cxn>
                      <a:cxn ang="0">
                        <a:pos x="2" y="6"/>
                      </a:cxn>
                      <a:cxn ang="0">
                        <a:pos x="0" y="11"/>
                      </a:cxn>
                      <a:cxn ang="0">
                        <a:pos x="2" y="16"/>
                      </a:cxn>
                      <a:cxn ang="0">
                        <a:pos x="3" y="19"/>
                      </a:cxn>
                      <a:cxn ang="0">
                        <a:pos x="6" y="20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22" h="22">
                        <a:moveTo>
                          <a:pt x="11" y="22"/>
                        </a:moveTo>
                        <a:lnTo>
                          <a:pt x="16" y="20"/>
                        </a:lnTo>
                        <a:lnTo>
                          <a:pt x="19" y="19"/>
                        </a:lnTo>
                        <a:lnTo>
                          <a:pt x="21" y="16"/>
                        </a:lnTo>
                        <a:lnTo>
                          <a:pt x="22" y="11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6" y="1"/>
                        </a:lnTo>
                        <a:lnTo>
                          <a:pt x="11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2" y="16"/>
                        </a:lnTo>
                        <a:lnTo>
                          <a:pt x="3" y="19"/>
                        </a:lnTo>
                        <a:lnTo>
                          <a:pt x="6" y="20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0" name="Freeform 506"/>
                  <p:cNvSpPr>
                    <a:spLocks/>
                  </p:cNvSpPr>
                  <p:nvPr/>
                </p:nvSpPr>
                <p:spPr bwMode="auto">
                  <a:xfrm>
                    <a:off x="2867" y="3440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12" y="21"/>
                      </a:cxn>
                      <a:cxn ang="0">
                        <a:pos x="16" y="21"/>
                      </a:cxn>
                      <a:cxn ang="0">
                        <a:pos x="19" y="18"/>
                      </a:cxn>
                      <a:cxn ang="0">
                        <a:pos x="21" y="15"/>
                      </a:cxn>
                      <a:cxn ang="0">
                        <a:pos x="23" y="10"/>
                      </a:cxn>
                      <a:cxn ang="0">
                        <a:pos x="21" y="7"/>
                      </a:cxn>
                      <a:cxn ang="0">
                        <a:pos x="19" y="4"/>
                      </a:cxn>
                      <a:cxn ang="0">
                        <a:pos x="16" y="2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2" y="7"/>
                      </a:cxn>
                      <a:cxn ang="0">
                        <a:pos x="0" y="10"/>
                      </a:cxn>
                      <a:cxn ang="0">
                        <a:pos x="2" y="15"/>
                      </a:cxn>
                      <a:cxn ang="0">
                        <a:pos x="4" y="18"/>
                      </a:cxn>
                      <a:cxn ang="0">
                        <a:pos x="8" y="21"/>
                      </a:cxn>
                      <a:cxn ang="0">
                        <a:pos x="12" y="21"/>
                      </a:cxn>
                    </a:cxnLst>
                    <a:rect l="0" t="0" r="r" b="b"/>
                    <a:pathLst>
                      <a:path w="23" h="21">
                        <a:moveTo>
                          <a:pt x="12" y="21"/>
                        </a:moveTo>
                        <a:lnTo>
                          <a:pt x="16" y="21"/>
                        </a:lnTo>
                        <a:lnTo>
                          <a:pt x="19" y="18"/>
                        </a:lnTo>
                        <a:lnTo>
                          <a:pt x="21" y="15"/>
                        </a:lnTo>
                        <a:lnTo>
                          <a:pt x="23" y="10"/>
                        </a:lnTo>
                        <a:lnTo>
                          <a:pt x="21" y="7"/>
                        </a:lnTo>
                        <a:lnTo>
                          <a:pt x="19" y="4"/>
                        </a:lnTo>
                        <a:lnTo>
                          <a:pt x="16" y="2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7"/>
                        </a:lnTo>
                        <a:lnTo>
                          <a:pt x="0" y="10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8" y="21"/>
                        </a:lnTo>
                        <a:lnTo>
                          <a:pt x="12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1" name="Freeform 507"/>
                  <p:cNvSpPr>
                    <a:spLocks/>
                  </p:cNvSpPr>
                  <p:nvPr/>
                </p:nvSpPr>
                <p:spPr bwMode="auto">
                  <a:xfrm>
                    <a:off x="2855" y="3298"/>
                    <a:ext cx="124" cy="78"/>
                  </a:xfrm>
                  <a:custGeom>
                    <a:avLst/>
                    <a:gdLst/>
                    <a:ahLst/>
                    <a:cxnLst>
                      <a:cxn ang="0">
                        <a:pos x="1" y="154"/>
                      </a:cxn>
                      <a:cxn ang="0">
                        <a:pos x="0" y="14"/>
                      </a:cxn>
                      <a:cxn ang="0">
                        <a:pos x="0" y="12"/>
                      </a:cxn>
                      <a:cxn ang="0">
                        <a:pos x="3" y="6"/>
                      </a:cxn>
                      <a:cxn ang="0">
                        <a:pos x="8" y="1"/>
                      </a:cxn>
                      <a:cxn ang="0">
                        <a:pos x="19" y="0"/>
                      </a:cxn>
                      <a:cxn ang="0">
                        <a:pos x="248" y="0"/>
                      </a:cxn>
                      <a:cxn ang="0">
                        <a:pos x="33" y="19"/>
                      </a:cxn>
                      <a:cxn ang="0">
                        <a:pos x="31" y="20"/>
                      </a:cxn>
                      <a:cxn ang="0">
                        <a:pos x="27" y="23"/>
                      </a:cxn>
                      <a:cxn ang="0">
                        <a:pos x="20" y="28"/>
                      </a:cxn>
                      <a:cxn ang="0">
                        <a:pos x="19" y="38"/>
                      </a:cxn>
                      <a:cxn ang="0">
                        <a:pos x="16" y="61"/>
                      </a:cxn>
                      <a:cxn ang="0">
                        <a:pos x="11" y="101"/>
                      </a:cxn>
                      <a:cxn ang="0">
                        <a:pos x="5" y="139"/>
                      </a:cxn>
                      <a:cxn ang="0">
                        <a:pos x="1" y="154"/>
                      </a:cxn>
                    </a:cxnLst>
                    <a:rect l="0" t="0" r="r" b="b"/>
                    <a:pathLst>
                      <a:path w="248" h="154">
                        <a:moveTo>
                          <a:pt x="1" y="154"/>
                        </a:move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3" y="6"/>
                        </a:lnTo>
                        <a:lnTo>
                          <a:pt x="8" y="1"/>
                        </a:lnTo>
                        <a:lnTo>
                          <a:pt x="19" y="0"/>
                        </a:lnTo>
                        <a:lnTo>
                          <a:pt x="248" y="0"/>
                        </a:lnTo>
                        <a:lnTo>
                          <a:pt x="33" y="19"/>
                        </a:lnTo>
                        <a:lnTo>
                          <a:pt x="31" y="20"/>
                        </a:lnTo>
                        <a:lnTo>
                          <a:pt x="27" y="23"/>
                        </a:lnTo>
                        <a:lnTo>
                          <a:pt x="20" y="28"/>
                        </a:lnTo>
                        <a:lnTo>
                          <a:pt x="19" y="38"/>
                        </a:lnTo>
                        <a:lnTo>
                          <a:pt x="16" y="61"/>
                        </a:lnTo>
                        <a:lnTo>
                          <a:pt x="11" y="101"/>
                        </a:lnTo>
                        <a:lnTo>
                          <a:pt x="5" y="139"/>
                        </a:lnTo>
                        <a:lnTo>
                          <a:pt x="1" y="154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2" name="Freeform 508"/>
                  <p:cNvSpPr>
                    <a:spLocks/>
                  </p:cNvSpPr>
                  <p:nvPr/>
                </p:nvSpPr>
                <p:spPr bwMode="auto">
                  <a:xfrm>
                    <a:off x="2860" y="3316"/>
                    <a:ext cx="123" cy="77"/>
                  </a:xfrm>
                  <a:custGeom>
                    <a:avLst/>
                    <a:gdLst/>
                    <a:ahLst/>
                    <a:cxnLst>
                      <a:cxn ang="0">
                        <a:pos x="245" y="0"/>
                      </a:cxn>
                      <a:cxn ang="0">
                        <a:pos x="247" y="141"/>
                      </a:cxn>
                      <a:cxn ang="0">
                        <a:pos x="247" y="143"/>
                      </a:cxn>
                      <a:cxn ang="0">
                        <a:pos x="243" y="147"/>
                      </a:cxn>
                      <a:cxn ang="0">
                        <a:pos x="239" y="154"/>
                      </a:cxn>
                      <a:cxn ang="0">
                        <a:pos x="229" y="155"/>
                      </a:cxn>
                      <a:cxn ang="0">
                        <a:pos x="0" y="155"/>
                      </a:cxn>
                      <a:cxn ang="0">
                        <a:pos x="215" y="136"/>
                      </a:cxn>
                      <a:cxn ang="0">
                        <a:pos x="217" y="135"/>
                      </a:cxn>
                      <a:cxn ang="0">
                        <a:pos x="223" y="132"/>
                      </a:cxn>
                      <a:cxn ang="0">
                        <a:pos x="228" y="127"/>
                      </a:cxn>
                      <a:cxn ang="0">
                        <a:pos x="229" y="119"/>
                      </a:cxn>
                      <a:cxn ang="0">
                        <a:pos x="232" y="94"/>
                      </a:cxn>
                      <a:cxn ang="0">
                        <a:pos x="237" y="54"/>
                      </a:cxn>
                      <a:cxn ang="0">
                        <a:pos x="242" y="16"/>
                      </a:cxn>
                      <a:cxn ang="0">
                        <a:pos x="245" y="0"/>
                      </a:cxn>
                    </a:cxnLst>
                    <a:rect l="0" t="0" r="r" b="b"/>
                    <a:pathLst>
                      <a:path w="247" h="155">
                        <a:moveTo>
                          <a:pt x="245" y="0"/>
                        </a:moveTo>
                        <a:lnTo>
                          <a:pt x="247" y="141"/>
                        </a:lnTo>
                        <a:lnTo>
                          <a:pt x="247" y="143"/>
                        </a:lnTo>
                        <a:lnTo>
                          <a:pt x="243" y="147"/>
                        </a:lnTo>
                        <a:lnTo>
                          <a:pt x="239" y="154"/>
                        </a:lnTo>
                        <a:lnTo>
                          <a:pt x="229" y="155"/>
                        </a:lnTo>
                        <a:lnTo>
                          <a:pt x="0" y="155"/>
                        </a:lnTo>
                        <a:lnTo>
                          <a:pt x="215" y="136"/>
                        </a:lnTo>
                        <a:lnTo>
                          <a:pt x="217" y="135"/>
                        </a:lnTo>
                        <a:lnTo>
                          <a:pt x="223" y="132"/>
                        </a:lnTo>
                        <a:lnTo>
                          <a:pt x="228" y="127"/>
                        </a:lnTo>
                        <a:lnTo>
                          <a:pt x="229" y="119"/>
                        </a:lnTo>
                        <a:lnTo>
                          <a:pt x="232" y="94"/>
                        </a:lnTo>
                        <a:lnTo>
                          <a:pt x="237" y="54"/>
                        </a:lnTo>
                        <a:lnTo>
                          <a:pt x="242" y="16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3" name="Freeform 509"/>
                  <p:cNvSpPr>
                    <a:spLocks/>
                  </p:cNvSpPr>
                  <p:nvPr/>
                </p:nvSpPr>
                <p:spPr bwMode="auto">
                  <a:xfrm>
                    <a:off x="1776" y="3088"/>
                    <a:ext cx="389" cy="210"/>
                  </a:xfrm>
                  <a:custGeom>
                    <a:avLst/>
                    <a:gdLst/>
                    <a:ahLst/>
                    <a:cxnLst>
                      <a:cxn ang="0">
                        <a:pos x="16" y="325"/>
                      </a:cxn>
                      <a:cxn ang="0">
                        <a:pos x="49" y="298"/>
                      </a:cxn>
                      <a:cxn ang="0">
                        <a:pos x="92" y="281"/>
                      </a:cxn>
                      <a:cxn ang="0">
                        <a:pos x="139" y="271"/>
                      </a:cxn>
                      <a:cxn ang="0">
                        <a:pos x="187" y="270"/>
                      </a:cxn>
                      <a:cxn ang="0">
                        <a:pos x="231" y="271"/>
                      </a:cxn>
                      <a:cxn ang="0">
                        <a:pos x="269" y="274"/>
                      </a:cxn>
                      <a:cxn ang="0">
                        <a:pos x="294" y="278"/>
                      </a:cxn>
                      <a:cxn ang="0">
                        <a:pos x="307" y="279"/>
                      </a:cxn>
                      <a:cxn ang="0">
                        <a:pos x="349" y="282"/>
                      </a:cxn>
                      <a:cxn ang="0">
                        <a:pos x="420" y="287"/>
                      </a:cxn>
                      <a:cxn ang="0">
                        <a:pos x="502" y="290"/>
                      </a:cxn>
                      <a:cxn ang="0">
                        <a:pos x="572" y="289"/>
                      </a:cxn>
                      <a:cxn ang="0">
                        <a:pos x="615" y="266"/>
                      </a:cxn>
                      <a:cxn ang="0">
                        <a:pos x="637" y="236"/>
                      </a:cxn>
                      <a:cxn ang="0">
                        <a:pos x="646" y="214"/>
                      </a:cxn>
                      <a:cxn ang="0">
                        <a:pos x="648" y="208"/>
                      </a:cxn>
                      <a:cxn ang="0">
                        <a:pos x="703" y="42"/>
                      </a:cxn>
                      <a:cxn ang="0">
                        <a:pos x="720" y="14"/>
                      </a:cxn>
                      <a:cxn ang="0">
                        <a:pos x="738" y="1"/>
                      </a:cxn>
                      <a:cxn ang="0">
                        <a:pos x="754" y="0"/>
                      </a:cxn>
                      <a:cxn ang="0">
                        <a:pos x="760" y="1"/>
                      </a:cxn>
                      <a:cxn ang="0">
                        <a:pos x="776" y="20"/>
                      </a:cxn>
                      <a:cxn ang="0">
                        <a:pos x="779" y="50"/>
                      </a:cxn>
                      <a:cxn ang="0">
                        <a:pos x="717" y="243"/>
                      </a:cxn>
                      <a:cxn ang="0">
                        <a:pos x="694" y="293"/>
                      </a:cxn>
                      <a:cxn ang="0">
                        <a:pos x="662" y="328"/>
                      </a:cxn>
                      <a:cxn ang="0">
                        <a:pos x="621" y="353"/>
                      </a:cxn>
                      <a:cxn ang="0">
                        <a:pos x="572" y="366"/>
                      </a:cxn>
                      <a:cxn ang="0">
                        <a:pos x="515" y="372"/>
                      </a:cxn>
                      <a:cxn ang="0">
                        <a:pos x="449" y="371"/>
                      </a:cxn>
                      <a:cxn ang="0">
                        <a:pos x="373" y="364"/>
                      </a:cxn>
                      <a:cxn ang="0">
                        <a:pos x="289" y="357"/>
                      </a:cxn>
                      <a:cxn ang="0">
                        <a:pos x="180" y="352"/>
                      </a:cxn>
                      <a:cxn ang="0">
                        <a:pos x="111" y="361"/>
                      </a:cxn>
                      <a:cxn ang="0">
                        <a:pos x="74" y="379"/>
                      </a:cxn>
                      <a:cxn ang="0">
                        <a:pos x="62" y="394"/>
                      </a:cxn>
                      <a:cxn ang="0">
                        <a:pos x="55" y="417"/>
                      </a:cxn>
                      <a:cxn ang="0">
                        <a:pos x="38" y="413"/>
                      </a:cxn>
                      <a:cxn ang="0">
                        <a:pos x="25" y="412"/>
                      </a:cxn>
                      <a:cxn ang="0">
                        <a:pos x="10" y="401"/>
                      </a:cxn>
                      <a:cxn ang="0">
                        <a:pos x="0" y="379"/>
                      </a:cxn>
                      <a:cxn ang="0">
                        <a:pos x="3" y="350"/>
                      </a:cxn>
                    </a:cxnLst>
                    <a:rect l="0" t="0" r="r" b="b"/>
                    <a:pathLst>
                      <a:path w="779" h="418">
                        <a:moveTo>
                          <a:pt x="5" y="344"/>
                        </a:moveTo>
                        <a:lnTo>
                          <a:pt x="16" y="325"/>
                        </a:lnTo>
                        <a:lnTo>
                          <a:pt x="32" y="311"/>
                        </a:lnTo>
                        <a:lnTo>
                          <a:pt x="49" y="298"/>
                        </a:lnTo>
                        <a:lnTo>
                          <a:pt x="70" y="289"/>
                        </a:lnTo>
                        <a:lnTo>
                          <a:pt x="92" y="281"/>
                        </a:lnTo>
                        <a:lnTo>
                          <a:pt x="114" y="276"/>
                        </a:lnTo>
                        <a:lnTo>
                          <a:pt x="139" y="271"/>
                        </a:lnTo>
                        <a:lnTo>
                          <a:pt x="163" y="270"/>
                        </a:lnTo>
                        <a:lnTo>
                          <a:pt x="187" y="270"/>
                        </a:lnTo>
                        <a:lnTo>
                          <a:pt x="210" y="270"/>
                        </a:lnTo>
                        <a:lnTo>
                          <a:pt x="231" y="271"/>
                        </a:lnTo>
                        <a:lnTo>
                          <a:pt x="251" y="273"/>
                        </a:lnTo>
                        <a:lnTo>
                          <a:pt x="269" y="274"/>
                        </a:lnTo>
                        <a:lnTo>
                          <a:pt x="283" y="276"/>
                        </a:lnTo>
                        <a:lnTo>
                          <a:pt x="294" y="278"/>
                        </a:lnTo>
                        <a:lnTo>
                          <a:pt x="300" y="279"/>
                        </a:lnTo>
                        <a:lnTo>
                          <a:pt x="307" y="279"/>
                        </a:lnTo>
                        <a:lnTo>
                          <a:pt x="322" y="281"/>
                        </a:lnTo>
                        <a:lnTo>
                          <a:pt x="349" y="282"/>
                        </a:lnTo>
                        <a:lnTo>
                          <a:pt x="382" y="285"/>
                        </a:lnTo>
                        <a:lnTo>
                          <a:pt x="420" y="287"/>
                        </a:lnTo>
                        <a:lnTo>
                          <a:pt x="461" y="289"/>
                        </a:lnTo>
                        <a:lnTo>
                          <a:pt x="502" y="290"/>
                        </a:lnTo>
                        <a:lnTo>
                          <a:pt x="544" y="292"/>
                        </a:lnTo>
                        <a:lnTo>
                          <a:pt x="572" y="289"/>
                        </a:lnTo>
                        <a:lnTo>
                          <a:pt x="596" y="279"/>
                        </a:lnTo>
                        <a:lnTo>
                          <a:pt x="615" y="266"/>
                        </a:lnTo>
                        <a:lnTo>
                          <a:pt x="627" y="252"/>
                        </a:lnTo>
                        <a:lnTo>
                          <a:pt x="637" y="236"/>
                        </a:lnTo>
                        <a:lnTo>
                          <a:pt x="643" y="224"/>
                        </a:lnTo>
                        <a:lnTo>
                          <a:pt x="646" y="214"/>
                        </a:lnTo>
                        <a:lnTo>
                          <a:pt x="648" y="210"/>
                        </a:lnTo>
                        <a:lnTo>
                          <a:pt x="648" y="208"/>
                        </a:lnTo>
                        <a:lnTo>
                          <a:pt x="648" y="206"/>
                        </a:lnTo>
                        <a:lnTo>
                          <a:pt x="703" y="42"/>
                        </a:lnTo>
                        <a:lnTo>
                          <a:pt x="711" y="25"/>
                        </a:lnTo>
                        <a:lnTo>
                          <a:pt x="720" y="14"/>
                        </a:lnTo>
                        <a:lnTo>
                          <a:pt x="728" y="6"/>
                        </a:lnTo>
                        <a:lnTo>
                          <a:pt x="738" y="1"/>
                        </a:lnTo>
                        <a:lnTo>
                          <a:pt x="746" y="0"/>
                        </a:lnTo>
                        <a:lnTo>
                          <a:pt x="754" y="0"/>
                        </a:lnTo>
                        <a:lnTo>
                          <a:pt x="758" y="1"/>
                        </a:lnTo>
                        <a:lnTo>
                          <a:pt x="760" y="1"/>
                        </a:lnTo>
                        <a:lnTo>
                          <a:pt x="774" y="6"/>
                        </a:lnTo>
                        <a:lnTo>
                          <a:pt x="776" y="20"/>
                        </a:lnTo>
                        <a:lnTo>
                          <a:pt x="779" y="45"/>
                        </a:lnTo>
                        <a:lnTo>
                          <a:pt x="779" y="50"/>
                        </a:lnTo>
                        <a:lnTo>
                          <a:pt x="779" y="55"/>
                        </a:lnTo>
                        <a:lnTo>
                          <a:pt x="717" y="243"/>
                        </a:lnTo>
                        <a:lnTo>
                          <a:pt x="706" y="270"/>
                        </a:lnTo>
                        <a:lnTo>
                          <a:pt x="694" y="293"/>
                        </a:lnTo>
                        <a:lnTo>
                          <a:pt x="679" y="312"/>
                        </a:lnTo>
                        <a:lnTo>
                          <a:pt x="662" y="328"/>
                        </a:lnTo>
                        <a:lnTo>
                          <a:pt x="643" y="342"/>
                        </a:lnTo>
                        <a:lnTo>
                          <a:pt x="621" y="353"/>
                        </a:lnTo>
                        <a:lnTo>
                          <a:pt x="599" y="361"/>
                        </a:lnTo>
                        <a:lnTo>
                          <a:pt x="572" y="366"/>
                        </a:lnTo>
                        <a:lnTo>
                          <a:pt x="545" y="371"/>
                        </a:lnTo>
                        <a:lnTo>
                          <a:pt x="515" y="372"/>
                        </a:lnTo>
                        <a:lnTo>
                          <a:pt x="482" y="372"/>
                        </a:lnTo>
                        <a:lnTo>
                          <a:pt x="449" y="371"/>
                        </a:lnTo>
                        <a:lnTo>
                          <a:pt x="412" y="369"/>
                        </a:lnTo>
                        <a:lnTo>
                          <a:pt x="373" y="364"/>
                        </a:lnTo>
                        <a:lnTo>
                          <a:pt x="332" y="361"/>
                        </a:lnTo>
                        <a:lnTo>
                          <a:pt x="289" y="357"/>
                        </a:lnTo>
                        <a:lnTo>
                          <a:pt x="229" y="352"/>
                        </a:lnTo>
                        <a:lnTo>
                          <a:pt x="180" y="352"/>
                        </a:lnTo>
                        <a:lnTo>
                          <a:pt x="141" y="355"/>
                        </a:lnTo>
                        <a:lnTo>
                          <a:pt x="111" y="361"/>
                        </a:lnTo>
                        <a:lnTo>
                          <a:pt x="89" y="369"/>
                        </a:lnTo>
                        <a:lnTo>
                          <a:pt x="74" y="379"/>
                        </a:lnTo>
                        <a:lnTo>
                          <a:pt x="65" y="387"/>
                        </a:lnTo>
                        <a:lnTo>
                          <a:pt x="62" y="394"/>
                        </a:lnTo>
                        <a:lnTo>
                          <a:pt x="59" y="418"/>
                        </a:lnTo>
                        <a:lnTo>
                          <a:pt x="55" y="417"/>
                        </a:lnTo>
                        <a:lnTo>
                          <a:pt x="48" y="415"/>
                        </a:lnTo>
                        <a:lnTo>
                          <a:pt x="38" y="413"/>
                        </a:lnTo>
                        <a:lnTo>
                          <a:pt x="35" y="413"/>
                        </a:lnTo>
                        <a:lnTo>
                          <a:pt x="25" y="412"/>
                        </a:lnTo>
                        <a:lnTo>
                          <a:pt x="16" y="407"/>
                        </a:lnTo>
                        <a:lnTo>
                          <a:pt x="10" y="401"/>
                        </a:lnTo>
                        <a:lnTo>
                          <a:pt x="5" y="393"/>
                        </a:lnTo>
                        <a:lnTo>
                          <a:pt x="0" y="379"/>
                        </a:lnTo>
                        <a:lnTo>
                          <a:pt x="0" y="363"/>
                        </a:lnTo>
                        <a:lnTo>
                          <a:pt x="3" y="350"/>
                        </a:lnTo>
                        <a:lnTo>
                          <a:pt x="5" y="3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4" name="Freeform 510"/>
                  <p:cNvSpPr>
                    <a:spLocks/>
                  </p:cNvSpPr>
                  <p:nvPr/>
                </p:nvSpPr>
                <p:spPr bwMode="auto">
                  <a:xfrm>
                    <a:off x="1787" y="3100"/>
                    <a:ext cx="367" cy="179"/>
                  </a:xfrm>
                  <a:custGeom>
                    <a:avLst/>
                    <a:gdLst/>
                    <a:ahLst/>
                    <a:cxnLst>
                      <a:cxn ang="0">
                        <a:pos x="697" y="44"/>
                      </a:cxn>
                      <a:cxn ang="0">
                        <a:pos x="679" y="95"/>
                      </a:cxn>
                      <a:cxn ang="0">
                        <a:pos x="662" y="149"/>
                      </a:cxn>
                      <a:cxn ang="0">
                        <a:pos x="649" y="185"/>
                      </a:cxn>
                      <a:cxn ang="0">
                        <a:pos x="646" y="196"/>
                      </a:cxn>
                      <a:cxn ang="0">
                        <a:pos x="635" y="223"/>
                      </a:cxn>
                      <a:cxn ang="0">
                        <a:pos x="608" y="259"/>
                      </a:cxn>
                      <a:cxn ang="0">
                        <a:pos x="556" y="286"/>
                      </a:cxn>
                      <a:cxn ang="0">
                        <a:pos x="479" y="291"/>
                      </a:cxn>
                      <a:cxn ang="0">
                        <a:pos x="397" y="288"/>
                      </a:cxn>
                      <a:cxn ang="0">
                        <a:pos x="324" y="283"/>
                      </a:cxn>
                      <a:cxn ang="0">
                        <a:pos x="280" y="280"/>
                      </a:cxn>
                      <a:cxn ang="0">
                        <a:pos x="270" y="280"/>
                      </a:cxn>
                      <a:cxn ang="0">
                        <a:pos x="253" y="277"/>
                      </a:cxn>
                      <a:cxn ang="0">
                        <a:pos x="220" y="273"/>
                      </a:cxn>
                      <a:cxn ang="0">
                        <a:pos x="179" y="270"/>
                      </a:cxn>
                      <a:cxn ang="0">
                        <a:pos x="133" y="270"/>
                      </a:cxn>
                      <a:cxn ang="0">
                        <a:pos x="87" y="277"/>
                      </a:cxn>
                      <a:cxn ang="0">
                        <a:pos x="46" y="291"/>
                      </a:cxn>
                      <a:cxn ang="0">
                        <a:pos x="16" y="315"/>
                      </a:cxn>
                      <a:cxn ang="0">
                        <a:pos x="3" y="334"/>
                      </a:cxn>
                      <a:cxn ang="0">
                        <a:pos x="0" y="349"/>
                      </a:cxn>
                      <a:cxn ang="0">
                        <a:pos x="5" y="349"/>
                      </a:cxn>
                      <a:cxn ang="0">
                        <a:pos x="26" y="327"/>
                      </a:cxn>
                      <a:cxn ang="0">
                        <a:pos x="68" y="307"/>
                      </a:cxn>
                      <a:cxn ang="0">
                        <a:pos x="149" y="296"/>
                      </a:cxn>
                      <a:cxn ang="0">
                        <a:pos x="245" y="296"/>
                      </a:cxn>
                      <a:cxn ang="0">
                        <a:pos x="323" y="302"/>
                      </a:cxn>
                      <a:cxn ang="0">
                        <a:pos x="395" y="308"/>
                      </a:cxn>
                      <a:cxn ang="0">
                        <a:pos x="458" y="315"/>
                      </a:cxn>
                      <a:cxn ang="0">
                        <a:pos x="515" y="316"/>
                      </a:cxn>
                      <a:cxn ang="0">
                        <a:pos x="564" y="313"/>
                      </a:cxn>
                      <a:cxn ang="0">
                        <a:pos x="604" y="299"/>
                      </a:cxn>
                      <a:cxn ang="0">
                        <a:pos x="632" y="273"/>
                      </a:cxn>
                      <a:cxn ang="0">
                        <a:pos x="716" y="30"/>
                      </a:cxn>
                      <a:cxn ang="0">
                        <a:pos x="735" y="29"/>
                      </a:cxn>
                      <a:cxn ang="0">
                        <a:pos x="735" y="26"/>
                      </a:cxn>
                      <a:cxn ang="0">
                        <a:pos x="732" y="0"/>
                      </a:cxn>
                      <a:cxn ang="0">
                        <a:pos x="722" y="2"/>
                      </a:cxn>
                      <a:cxn ang="0">
                        <a:pos x="703" y="27"/>
                      </a:cxn>
                    </a:cxnLst>
                    <a:rect l="0" t="0" r="r" b="b"/>
                    <a:pathLst>
                      <a:path w="735" h="359">
                        <a:moveTo>
                          <a:pt x="703" y="27"/>
                        </a:moveTo>
                        <a:lnTo>
                          <a:pt x="697" y="44"/>
                        </a:lnTo>
                        <a:lnTo>
                          <a:pt x="689" y="68"/>
                        </a:lnTo>
                        <a:lnTo>
                          <a:pt x="679" y="95"/>
                        </a:lnTo>
                        <a:lnTo>
                          <a:pt x="672" y="122"/>
                        </a:lnTo>
                        <a:lnTo>
                          <a:pt x="662" y="149"/>
                        </a:lnTo>
                        <a:lnTo>
                          <a:pt x="654" y="171"/>
                        </a:lnTo>
                        <a:lnTo>
                          <a:pt x="649" y="185"/>
                        </a:lnTo>
                        <a:lnTo>
                          <a:pt x="648" y="191"/>
                        </a:lnTo>
                        <a:lnTo>
                          <a:pt x="646" y="196"/>
                        </a:lnTo>
                        <a:lnTo>
                          <a:pt x="643" y="207"/>
                        </a:lnTo>
                        <a:lnTo>
                          <a:pt x="635" y="223"/>
                        </a:lnTo>
                        <a:lnTo>
                          <a:pt x="624" y="240"/>
                        </a:lnTo>
                        <a:lnTo>
                          <a:pt x="608" y="259"/>
                        </a:lnTo>
                        <a:lnTo>
                          <a:pt x="585" y="275"/>
                        </a:lnTo>
                        <a:lnTo>
                          <a:pt x="556" y="286"/>
                        </a:lnTo>
                        <a:lnTo>
                          <a:pt x="520" y="291"/>
                        </a:lnTo>
                        <a:lnTo>
                          <a:pt x="479" y="291"/>
                        </a:lnTo>
                        <a:lnTo>
                          <a:pt x="438" y="289"/>
                        </a:lnTo>
                        <a:lnTo>
                          <a:pt x="397" y="288"/>
                        </a:lnTo>
                        <a:lnTo>
                          <a:pt x="357" y="285"/>
                        </a:lnTo>
                        <a:lnTo>
                          <a:pt x="324" y="283"/>
                        </a:lnTo>
                        <a:lnTo>
                          <a:pt x="297" y="281"/>
                        </a:lnTo>
                        <a:lnTo>
                          <a:pt x="280" y="280"/>
                        </a:lnTo>
                        <a:lnTo>
                          <a:pt x="274" y="280"/>
                        </a:lnTo>
                        <a:lnTo>
                          <a:pt x="270" y="280"/>
                        </a:lnTo>
                        <a:lnTo>
                          <a:pt x="264" y="278"/>
                        </a:lnTo>
                        <a:lnTo>
                          <a:pt x="253" y="277"/>
                        </a:lnTo>
                        <a:lnTo>
                          <a:pt x="237" y="275"/>
                        </a:lnTo>
                        <a:lnTo>
                          <a:pt x="220" y="273"/>
                        </a:lnTo>
                        <a:lnTo>
                          <a:pt x="201" y="272"/>
                        </a:lnTo>
                        <a:lnTo>
                          <a:pt x="179" y="270"/>
                        </a:lnTo>
                        <a:lnTo>
                          <a:pt x="157" y="270"/>
                        </a:lnTo>
                        <a:lnTo>
                          <a:pt x="133" y="270"/>
                        </a:lnTo>
                        <a:lnTo>
                          <a:pt x="109" y="273"/>
                        </a:lnTo>
                        <a:lnTo>
                          <a:pt x="87" y="277"/>
                        </a:lnTo>
                        <a:lnTo>
                          <a:pt x="65" y="283"/>
                        </a:lnTo>
                        <a:lnTo>
                          <a:pt x="46" y="291"/>
                        </a:lnTo>
                        <a:lnTo>
                          <a:pt x="29" y="302"/>
                        </a:lnTo>
                        <a:lnTo>
                          <a:pt x="16" y="315"/>
                        </a:lnTo>
                        <a:lnTo>
                          <a:pt x="5" y="330"/>
                        </a:lnTo>
                        <a:lnTo>
                          <a:pt x="3" y="334"/>
                        </a:lnTo>
                        <a:lnTo>
                          <a:pt x="2" y="340"/>
                        </a:lnTo>
                        <a:lnTo>
                          <a:pt x="0" y="349"/>
                        </a:lnTo>
                        <a:lnTo>
                          <a:pt x="2" y="359"/>
                        </a:lnTo>
                        <a:lnTo>
                          <a:pt x="5" y="349"/>
                        </a:lnTo>
                        <a:lnTo>
                          <a:pt x="13" y="338"/>
                        </a:lnTo>
                        <a:lnTo>
                          <a:pt x="26" y="327"/>
                        </a:lnTo>
                        <a:lnTo>
                          <a:pt x="43" y="316"/>
                        </a:lnTo>
                        <a:lnTo>
                          <a:pt x="68" y="307"/>
                        </a:lnTo>
                        <a:lnTo>
                          <a:pt x="103" y="300"/>
                        </a:lnTo>
                        <a:lnTo>
                          <a:pt x="149" y="296"/>
                        </a:lnTo>
                        <a:lnTo>
                          <a:pt x="204" y="294"/>
                        </a:lnTo>
                        <a:lnTo>
                          <a:pt x="245" y="296"/>
                        </a:lnTo>
                        <a:lnTo>
                          <a:pt x="285" y="299"/>
                        </a:lnTo>
                        <a:lnTo>
                          <a:pt x="323" y="302"/>
                        </a:lnTo>
                        <a:lnTo>
                          <a:pt x="359" y="305"/>
                        </a:lnTo>
                        <a:lnTo>
                          <a:pt x="395" y="308"/>
                        </a:lnTo>
                        <a:lnTo>
                          <a:pt x="427" y="311"/>
                        </a:lnTo>
                        <a:lnTo>
                          <a:pt x="458" y="315"/>
                        </a:lnTo>
                        <a:lnTo>
                          <a:pt x="488" y="316"/>
                        </a:lnTo>
                        <a:lnTo>
                          <a:pt x="515" y="316"/>
                        </a:lnTo>
                        <a:lnTo>
                          <a:pt x="540" y="316"/>
                        </a:lnTo>
                        <a:lnTo>
                          <a:pt x="564" y="313"/>
                        </a:lnTo>
                        <a:lnTo>
                          <a:pt x="585" y="307"/>
                        </a:lnTo>
                        <a:lnTo>
                          <a:pt x="604" y="299"/>
                        </a:lnTo>
                        <a:lnTo>
                          <a:pt x="619" y="288"/>
                        </a:lnTo>
                        <a:lnTo>
                          <a:pt x="632" y="273"/>
                        </a:lnTo>
                        <a:lnTo>
                          <a:pt x="643" y="255"/>
                        </a:lnTo>
                        <a:lnTo>
                          <a:pt x="716" y="30"/>
                        </a:lnTo>
                        <a:lnTo>
                          <a:pt x="733" y="30"/>
                        </a:lnTo>
                        <a:lnTo>
                          <a:pt x="735" y="29"/>
                        </a:lnTo>
                        <a:lnTo>
                          <a:pt x="735" y="27"/>
                        </a:lnTo>
                        <a:lnTo>
                          <a:pt x="735" y="26"/>
                        </a:lnTo>
                        <a:lnTo>
                          <a:pt x="735" y="26"/>
                        </a:lnTo>
                        <a:lnTo>
                          <a:pt x="732" y="0"/>
                        </a:lnTo>
                        <a:lnTo>
                          <a:pt x="728" y="0"/>
                        </a:lnTo>
                        <a:lnTo>
                          <a:pt x="722" y="2"/>
                        </a:lnTo>
                        <a:lnTo>
                          <a:pt x="713" y="8"/>
                        </a:lnTo>
                        <a:lnTo>
                          <a:pt x="703" y="27"/>
                        </a:lnTo>
                        <a:close/>
                      </a:path>
                    </a:pathLst>
                  </a:custGeom>
                  <a:solidFill>
                    <a:srgbClr val="E033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5" name="Freeform 511"/>
                  <p:cNvSpPr>
                    <a:spLocks/>
                  </p:cNvSpPr>
                  <p:nvPr/>
                </p:nvSpPr>
                <p:spPr bwMode="auto">
                  <a:xfrm>
                    <a:off x="1788" y="3115"/>
                    <a:ext cx="366" cy="169"/>
                  </a:xfrm>
                  <a:custGeom>
                    <a:avLst/>
                    <a:gdLst/>
                    <a:ahLst/>
                    <a:cxnLst>
                      <a:cxn ang="0">
                        <a:pos x="630" y="243"/>
                      </a:cxn>
                      <a:cxn ang="0">
                        <a:pos x="602" y="269"/>
                      </a:cxn>
                      <a:cxn ang="0">
                        <a:pos x="562" y="283"/>
                      </a:cxn>
                      <a:cxn ang="0">
                        <a:pos x="513" y="286"/>
                      </a:cxn>
                      <a:cxn ang="0">
                        <a:pos x="456" y="285"/>
                      </a:cxn>
                      <a:cxn ang="0">
                        <a:pos x="393" y="278"/>
                      </a:cxn>
                      <a:cxn ang="0">
                        <a:pos x="321" y="272"/>
                      </a:cxn>
                      <a:cxn ang="0">
                        <a:pos x="243" y="266"/>
                      </a:cxn>
                      <a:cxn ang="0">
                        <a:pos x="147" y="266"/>
                      </a:cxn>
                      <a:cxn ang="0">
                        <a:pos x="66" y="277"/>
                      </a:cxn>
                      <a:cxn ang="0">
                        <a:pos x="24" y="297"/>
                      </a:cxn>
                      <a:cxn ang="0">
                        <a:pos x="3" y="319"/>
                      </a:cxn>
                      <a:cxn ang="0">
                        <a:pos x="3" y="332"/>
                      </a:cxn>
                      <a:cxn ang="0">
                        <a:pos x="9" y="337"/>
                      </a:cxn>
                      <a:cxn ang="0">
                        <a:pos x="14" y="337"/>
                      </a:cxn>
                      <a:cxn ang="0">
                        <a:pos x="16" y="330"/>
                      </a:cxn>
                      <a:cxn ang="0">
                        <a:pos x="24" y="319"/>
                      </a:cxn>
                      <a:cxn ang="0">
                        <a:pos x="38" y="307"/>
                      </a:cxn>
                      <a:cxn ang="0">
                        <a:pos x="63" y="292"/>
                      </a:cxn>
                      <a:cxn ang="0">
                        <a:pos x="101" y="281"/>
                      </a:cxn>
                      <a:cxn ang="0">
                        <a:pos x="153" y="275"/>
                      </a:cxn>
                      <a:cxn ang="0">
                        <a:pos x="224" y="277"/>
                      </a:cxn>
                      <a:cxn ang="0">
                        <a:pos x="313" y="285"/>
                      </a:cxn>
                      <a:cxn ang="0">
                        <a:pos x="392" y="292"/>
                      </a:cxn>
                      <a:cxn ang="0">
                        <a:pos x="461" y="296"/>
                      </a:cxn>
                      <a:cxn ang="0">
                        <a:pos x="520" y="294"/>
                      </a:cxn>
                      <a:cxn ang="0">
                        <a:pos x="568" y="286"/>
                      </a:cxn>
                      <a:cxn ang="0">
                        <a:pos x="608" y="269"/>
                      </a:cxn>
                      <a:cxn ang="0">
                        <a:pos x="640" y="242"/>
                      </a:cxn>
                      <a:cxn ang="0">
                        <a:pos x="662" y="206"/>
                      </a:cxn>
                      <a:cxn ang="0">
                        <a:pos x="684" y="142"/>
                      </a:cxn>
                      <a:cxn ang="0">
                        <a:pos x="704" y="79"/>
                      </a:cxn>
                      <a:cxn ang="0">
                        <a:pos x="720" y="35"/>
                      </a:cxn>
                      <a:cxn ang="0">
                        <a:pos x="728" y="8"/>
                      </a:cxn>
                      <a:cxn ang="0">
                        <a:pos x="714" y="0"/>
                      </a:cxn>
                    </a:cxnLst>
                    <a:rect l="0" t="0" r="r" b="b"/>
                    <a:pathLst>
                      <a:path w="731" h="338">
                        <a:moveTo>
                          <a:pt x="641" y="225"/>
                        </a:moveTo>
                        <a:lnTo>
                          <a:pt x="630" y="243"/>
                        </a:lnTo>
                        <a:lnTo>
                          <a:pt x="617" y="258"/>
                        </a:lnTo>
                        <a:lnTo>
                          <a:pt x="602" y="269"/>
                        </a:lnTo>
                        <a:lnTo>
                          <a:pt x="583" y="277"/>
                        </a:lnTo>
                        <a:lnTo>
                          <a:pt x="562" y="283"/>
                        </a:lnTo>
                        <a:lnTo>
                          <a:pt x="538" y="286"/>
                        </a:lnTo>
                        <a:lnTo>
                          <a:pt x="513" y="286"/>
                        </a:lnTo>
                        <a:lnTo>
                          <a:pt x="486" y="286"/>
                        </a:lnTo>
                        <a:lnTo>
                          <a:pt x="456" y="285"/>
                        </a:lnTo>
                        <a:lnTo>
                          <a:pt x="425" y="281"/>
                        </a:lnTo>
                        <a:lnTo>
                          <a:pt x="393" y="278"/>
                        </a:lnTo>
                        <a:lnTo>
                          <a:pt x="357" y="275"/>
                        </a:lnTo>
                        <a:lnTo>
                          <a:pt x="321" y="272"/>
                        </a:lnTo>
                        <a:lnTo>
                          <a:pt x="283" y="269"/>
                        </a:lnTo>
                        <a:lnTo>
                          <a:pt x="243" y="266"/>
                        </a:lnTo>
                        <a:lnTo>
                          <a:pt x="202" y="264"/>
                        </a:lnTo>
                        <a:lnTo>
                          <a:pt x="147" y="266"/>
                        </a:lnTo>
                        <a:lnTo>
                          <a:pt x="101" y="270"/>
                        </a:lnTo>
                        <a:lnTo>
                          <a:pt x="66" y="277"/>
                        </a:lnTo>
                        <a:lnTo>
                          <a:pt x="41" y="286"/>
                        </a:lnTo>
                        <a:lnTo>
                          <a:pt x="24" y="297"/>
                        </a:lnTo>
                        <a:lnTo>
                          <a:pt x="11" y="308"/>
                        </a:lnTo>
                        <a:lnTo>
                          <a:pt x="3" y="319"/>
                        </a:lnTo>
                        <a:lnTo>
                          <a:pt x="0" y="329"/>
                        </a:lnTo>
                        <a:lnTo>
                          <a:pt x="3" y="332"/>
                        </a:lnTo>
                        <a:lnTo>
                          <a:pt x="6" y="335"/>
                        </a:lnTo>
                        <a:lnTo>
                          <a:pt x="9" y="337"/>
                        </a:lnTo>
                        <a:lnTo>
                          <a:pt x="14" y="338"/>
                        </a:lnTo>
                        <a:lnTo>
                          <a:pt x="14" y="337"/>
                        </a:lnTo>
                        <a:lnTo>
                          <a:pt x="16" y="335"/>
                        </a:lnTo>
                        <a:lnTo>
                          <a:pt x="16" y="330"/>
                        </a:lnTo>
                        <a:lnTo>
                          <a:pt x="19" y="326"/>
                        </a:lnTo>
                        <a:lnTo>
                          <a:pt x="24" y="319"/>
                        </a:lnTo>
                        <a:lnTo>
                          <a:pt x="30" y="313"/>
                        </a:lnTo>
                        <a:lnTo>
                          <a:pt x="38" y="307"/>
                        </a:lnTo>
                        <a:lnTo>
                          <a:pt x="49" y="299"/>
                        </a:lnTo>
                        <a:lnTo>
                          <a:pt x="63" y="292"/>
                        </a:lnTo>
                        <a:lnTo>
                          <a:pt x="80" y="288"/>
                        </a:lnTo>
                        <a:lnTo>
                          <a:pt x="101" y="281"/>
                        </a:lnTo>
                        <a:lnTo>
                          <a:pt x="125" y="278"/>
                        </a:lnTo>
                        <a:lnTo>
                          <a:pt x="153" y="275"/>
                        </a:lnTo>
                        <a:lnTo>
                          <a:pt x="186" y="275"/>
                        </a:lnTo>
                        <a:lnTo>
                          <a:pt x="224" y="277"/>
                        </a:lnTo>
                        <a:lnTo>
                          <a:pt x="268" y="280"/>
                        </a:lnTo>
                        <a:lnTo>
                          <a:pt x="313" y="285"/>
                        </a:lnTo>
                        <a:lnTo>
                          <a:pt x="354" y="289"/>
                        </a:lnTo>
                        <a:lnTo>
                          <a:pt x="392" y="292"/>
                        </a:lnTo>
                        <a:lnTo>
                          <a:pt x="428" y="294"/>
                        </a:lnTo>
                        <a:lnTo>
                          <a:pt x="461" y="296"/>
                        </a:lnTo>
                        <a:lnTo>
                          <a:pt x="491" y="296"/>
                        </a:lnTo>
                        <a:lnTo>
                          <a:pt x="520" y="294"/>
                        </a:lnTo>
                        <a:lnTo>
                          <a:pt x="545" y="291"/>
                        </a:lnTo>
                        <a:lnTo>
                          <a:pt x="568" y="286"/>
                        </a:lnTo>
                        <a:lnTo>
                          <a:pt x="589" y="278"/>
                        </a:lnTo>
                        <a:lnTo>
                          <a:pt x="608" y="269"/>
                        </a:lnTo>
                        <a:lnTo>
                          <a:pt x="624" y="258"/>
                        </a:lnTo>
                        <a:lnTo>
                          <a:pt x="640" y="242"/>
                        </a:lnTo>
                        <a:lnTo>
                          <a:pt x="652" y="225"/>
                        </a:lnTo>
                        <a:lnTo>
                          <a:pt x="662" y="206"/>
                        </a:lnTo>
                        <a:lnTo>
                          <a:pt x="671" y="182"/>
                        </a:lnTo>
                        <a:lnTo>
                          <a:pt x="684" y="142"/>
                        </a:lnTo>
                        <a:lnTo>
                          <a:pt x="695" y="109"/>
                        </a:lnTo>
                        <a:lnTo>
                          <a:pt x="704" y="79"/>
                        </a:lnTo>
                        <a:lnTo>
                          <a:pt x="714" y="56"/>
                        </a:lnTo>
                        <a:lnTo>
                          <a:pt x="720" y="35"/>
                        </a:lnTo>
                        <a:lnTo>
                          <a:pt x="725" y="19"/>
                        </a:lnTo>
                        <a:lnTo>
                          <a:pt x="728" y="8"/>
                        </a:lnTo>
                        <a:lnTo>
                          <a:pt x="731" y="0"/>
                        </a:lnTo>
                        <a:lnTo>
                          <a:pt x="714" y="0"/>
                        </a:lnTo>
                        <a:lnTo>
                          <a:pt x="641" y="225"/>
                        </a:lnTo>
                        <a:close/>
                      </a:path>
                    </a:pathLst>
                  </a:custGeom>
                  <a:solidFill>
                    <a:srgbClr val="9900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6" name="Freeform 512"/>
                  <p:cNvSpPr>
                    <a:spLocks/>
                  </p:cNvSpPr>
                  <p:nvPr/>
                </p:nvSpPr>
                <p:spPr bwMode="auto">
                  <a:xfrm>
                    <a:off x="2139" y="3097"/>
                    <a:ext cx="21" cy="19"/>
                  </a:xfrm>
                  <a:custGeom>
                    <a:avLst/>
                    <a:gdLst/>
                    <a:ahLst/>
                    <a:cxnLst>
                      <a:cxn ang="0">
                        <a:pos x="27" y="35"/>
                      </a:cxn>
                      <a:cxn ang="0">
                        <a:pos x="30" y="33"/>
                      </a:cxn>
                      <a:cxn ang="0">
                        <a:pos x="33" y="30"/>
                      </a:cxn>
                      <a:cxn ang="0">
                        <a:pos x="34" y="28"/>
                      </a:cxn>
                      <a:cxn ang="0">
                        <a:pos x="38" y="25"/>
                      </a:cxn>
                      <a:cxn ang="0">
                        <a:pos x="41" y="19"/>
                      </a:cxn>
                      <a:cxn ang="0">
                        <a:pos x="41" y="13"/>
                      </a:cxn>
                      <a:cxn ang="0">
                        <a:pos x="38" y="8"/>
                      </a:cxn>
                      <a:cxn ang="0">
                        <a:pos x="33" y="3"/>
                      </a:cxn>
                      <a:cxn ang="0">
                        <a:pos x="28" y="0"/>
                      </a:cxn>
                      <a:cxn ang="0">
                        <a:pos x="22" y="0"/>
                      </a:cxn>
                      <a:cxn ang="0">
                        <a:pos x="16" y="3"/>
                      </a:cxn>
                      <a:cxn ang="0">
                        <a:pos x="11" y="6"/>
                      </a:cxn>
                      <a:cxn ang="0">
                        <a:pos x="11" y="8"/>
                      </a:cxn>
                      <a:cxn ang="0">
                        <a:pos x="9" y="11"/>
                      </a:cxn>
                      <a:cxn ang="0">
                        <a:pos x="9" y="13"/>
                      </a:cxn>
                      <a:cxn ang="0">
                        <a:pos x="8" y="14"/>
                      </a:cxn>
                      <a:cxn ang="0">
                        <a:pos x="8" y="13"/>
                      </a:cxn>
                      <a:cxn ang="0">
                        <a:pos x="8" y="11"/>
                      </a:cxn>
                      <a:cxn ang="0">
                        <a:pos x="8" y="11"/>
                      </a:cxn>
                      <a:cxn ang="0">
                        <a:pos x="6" y="9"/>
                      </a:cxn>
                      <a:cxn ang="0">
                        <a:pos x="3" y="14"/>
                      </a:cxn>
                      <a:cxn ang="0">
                        <a:pos x="0" y="20"/>
                      </a:cxn>
                      <a:cxn ang="0">
                        <a:pos x="0" y="27"/>
                      </a:cxn>
                      <a:cxn ang="0">
                        <a:pos x="3" y="32"/>
                      </a:cxn>
                      <a:cxn ang="0">
                        <a:pos x="8" y="36"/>
                      </a:cxn>
                      <a:cxn ang="0">
                        <a:pos x="14" y="38"/>
                      </a:cxn>
                      <a:cxn ang="0">
                        <a:pos x="20" y="38"/>
                      </a:cxn>
                      <a:cxn ang="0">
                        <a:pos x="27" y="35"/>
                      </a:cxn>
                      <a:cxn ang="0">
                        <a:pos x="27" y="35"/>
                      </a:cxn>
                    </a:cxnLst>
                    <a:rect l="0" t="0" r="r" b="b"/>
                    <a:pathLst>
                      <a:path w="41" h="38">
                        <a:moveTo>
                          <a:pt x="27" y="35"/>
                        </a:moveTo>
                        <a:lnTo>
                          <a:pt x="30" y="33"/>
                        </a:lnTo>
                        <a:lnTo>
                          <a:pt x="33" y="30"/>
                        </a:lnTo>
                        <a:lnTo>
                          <a:pt x="34" y="28"/>
                        </a:lnTo>
                        <a:lnTo>
                          <a:pt x="38" y="25"/>
                        </a:lnTo>
                        <a:lnTo>
                          <a:pt x="41" y="19"/>
                        </a:lnTo>
                        <a:lnTo>
                          <a:pt x="41" y="13"/>
                        </a:lnTo>
                        <a:lnTo>
                          <a:pt x="38" y="8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11" y="8"/>
                        </a:lnTo>
                        <a:lnTo>
                          <a:pt x="9" y="11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8" y="11"/>
                        </a:lnTo>
                        <a:lnTo>
                          <a:pt x="6" y="9"/>
                        </a:lnTo>
                        <a:lnTo>
                          <a:pt x="3" y="14"/>
                        </a:lnTo>
                        <a:lnTo>
                          <a:pt x="0" y="20"/>
                        </a:lnTo>
                        <a:lnTo>
                          <a:pt x="0" y="27"/>
                        </a:lnTo>
                        <a:lnTo>
                          <a:pt x="3" y="32"/>
                        </a:lnTo>
                        <a:lnTo>
                          <a:pt x="8" y="36"/>
                        </a:lnTo>
                        <a:lnTo>
                          <a:pt x="14" y="38"/>
                        </a:lnTo>
                        <a:lnTo>
                          <a:pt x="20" y="38"/>
                        </a:lnTo>
                        <a:lnTo>
                          <a:pt x="27" y="35"/>
                        </a:lnTo>
                        <a:lnTo>
                          <a:pt x="27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7" name="Freeform 513"/>
                  <p:cNvSpPr>
                    <a:spLocks/>
                  </p:cNvSpPr>
                  <p:nvPr/>
                </p:nvSpPr>
                <p:spPr bwMode="auto">
                  <a:xfrm>
                    <a:off x="1598" y="2971"/>
                    <a:ext cx="409" cy="370"/>
                  </a:xfrm>
                  <a:custGeom>
                    <a:avLst/>
                    <a:gdLst/>
                    <a:ahLst/>
                    <a:cxnLst>
                      <a:cxn ang="0">
                        <a:pos x="802" y="649"/>
                      </a:cxn>
                      <a:cxn ang="0">
                        <a:pos x="744" y="602"/>
                      </a:cxn>
                      <a:cxn ang="0">
                        <a:pos x="748" y="586"/>
                      </a:cxn>
                      <a:cxn ang="0">
                        <a:pos x="750" y="483"/>
                      </a:cxn>
                      <a:cxn ang="0">
                        <a:pos x="745" y="463"/>
                      </a:cxn>
                      <a:cxn ang="0">
                        <a:pos x="734" y="445"/>
                      </a:cxn>
                      <a:cxn ang="0">
                        <a:pos x="715" y="434"/>
                      </a:cxn>
                      <a:cxn ang="0">
                        <a:pos x="695" y="429"/>
                      </a:cxn>
                      <a:cxn ang="0">
                        <a:pos x="660" y="422"/>
                      </a:cxn>
                      <a:cxn ang="0">
                        <a:pos x="679" y="395"/>
                      </a:cxn>
                      <a:cxn ang="0">
                        <a:pos x="682" y="57"/>
                      </a:cxn>
                      <a:cxn ang="0">
                        <a:pos x="677" y="35"/>
                      </a:cxn>
                      <a:cxn ang="0">
                        <a:pos x="665" y="17"/>
                      </a:cxn>
                      <a:cxn ang="0">
                        <a:pos x="647" y="5"/>
                      </a:cxn>
                      <a:cxn ang="0">
                        <a:pos x="624" y="0"/>
                      </a:cxn>
                      <a:cxn ang="0">
                        <a:pos x="169" y="1"/>
                      </a:cxn>
                      <a:cxn ang="0">
                        <a:pos x="148" y="9"/>
                      </a:cxn>
                      <a:cxn ang="0">
                        <a:pos x="132" y="25"/>
                      </a:cxn>
                      <a:cxn ang="0">
                        <a:pos x="125" y="46"/>
                      </a:cxn>
                      <a:cxn ang="0">
                        <a:pos x="123" y="377"/>
                      </a:cxn>
                      <a:cxn ang="0">
                        <a:pos x="134" y="409"/>
                      </a:cxn>
                      <a:cxn ang="0">
                        <a:pos x="161" y="429"/>
                      </a:cxn>
                      <a:cxn ang="0">
                        <a:pos x="115" y="431"/>
                      </a:cxn>
                      <a:cxn ang="0">
                        <a:pos x="96" y="439"/>
                      </a:cxn>
                      <a:cxn ang="0">
                        <a:pos x="80" y="453"/>
                      </a:cxn>
                      <a:cxn ang="0">
                        <a:pos x="72" y="472"/>
                      </a:cxn>
                      <a:cxn ang="0">
                        <a:pos x="71" y="576"/>
                      </a:cxn>
                      <a:cxn ang="0">
                        <a:pos x="74" y="594"/>
                      </a:cxn>
                      <a:cxn ang="0">
                        <a:pos x="82" y="608"/>
                      </a:cxn>
                      <a:cxn ang="0">
                        <a:pos x="61" y="621"/>
                      </a:cxn>
                      <a:cxn ang="0">
                        <a:pos x="41" y="635"/>
                      </a:cxn>
                      <a:cxn ang="0">
                        <a:pos x="23" y="644"/>
                      </a:cxn>
                      <a:cxn ang="0">
                        <a:pos x="17" y="649"/>
                      </a:cxn>
                      <a:cxn ang="0">
                        <a:pos x="0" y="658"/>
                      </a:cxn>
                      <a:cxn ang="0">
                        <a:pos x="0" y="676"/>
                      </a:cxn>
                      <a:cxn ang="0">
                        <a:pos x="5" y="701"/>
                      </a:cxn>
                      <a:cxn ang="0">
                        <a:pos x="17" y="722"/>
                      </a:cxn>
                      <a:cxn ang="0">
                        <a:pos x="35" y="734"/>
                      </a:cxn>
                      <a:cxn ang="0">
                        <a:pos x="58" y="739"/>
                      </a:cxn>
                      <a:cxn ang="0">
                        <a:pos x="772" y="737"/>
                      </a:cxn>
                      <a:cxn ang="0">
                        <a:pos x="793" y="728"/>
                      </a:cxn>
                      <a:cxn ang="0">
                        <a:pos x="808" y="712"/>
                      </a:cxn>
                      <a:cxn ang="0">
                        <a:pos x="816" y="688"/>
                      </a:cxn>
                      <a:cxn ang="0">
                        <a:pos x="818" y="668"/>
                      </a:cxn>
                      <a:cxn ang="0">
                        <a:pos x="808" y="652"/>
                      </a:cxn>
                    </a:cxnLst>
                    <a:rect l="0" t="0" r="r" b="b"/>
                    <a:pathLst>
                      <a:path w="818" h="739">
                        <a:moveTo>
                          <a:pt x="808" y="652"/>
                        </a:moveTo>
                        <a:lnTo>
                          <a:pt x="802" y="649"/>
                        </a:lnTo>
                        <a:lnTo>
                          <a:pt x="739" y="609"/>
                        </a:lnTo>
                        <a:lnTo>
                          <a:pt x="744" y="602"/>
                        </a:lnTo>
                        <a:lnTo>
                          <a:pt x="747" y="594"/>
                        </a:lnTo>
                        <a:lnTo>
                          <a:pt x="748" y="586"/>
                        </a:lnTo>
                        <a:lnTo>
                          <a:pt x="750" y="576"/>
                        </a:lnTo>
                        <a:lnTo>
                          <a:pt x="750" y="483"/>
                        </a:lnTo>
                        <a:lnTo>
                          <a:pt x="748" y="472"/>
                        </a:lnTo>
                        <a:lnTo>
                          <a:pt x="745" y="463"/>
                        </a:lnTo>
                        <a:lnTo>
                          <a:pt x="741" y="453"/>
                        </a:lnTo>
                        <a:lnTo>
                          <a:pt x="734" y="445"/>
                        </a:lnTo>
                        <a:lnTo>
                          <a:pt x="725" y="439"/>
                        </a:lnTo>
                        <a:lnTo>
                          <a:pt x="715" y="434"/>
                        </a:lnTo>
                        <a:lnTo>
                          <a:pt x="706" y="431"/>
                        </a:lnTo>
                        <a:lnTo>
                          <a:pt x="695" y="429"/>
                        </a:lnTo>
                        <a:lnTo>
                          <a:pt x="644" y="429"/>
                        </a:lnTo>
                        <a:lnTo>
                          <a:pt x="660" y="422"/>
                        </a:lnTo>
                        <a:lnTo>
                          <a:pt x="671" y="409"/>
                        </a:lnTo>
                        <a:lnTo>
                          <a:pt x="679" y="395"/>
                        </a:lnTo>
                        <a:lnTo>
                          <a:pt x="682" y="377"/>
                        </a:lnTo>
                        <a:lnTo>
                          <a:pt x="682" y="57"/>
                        </a:lnTo>
                        <a:lnTo>
                          <a:pt x="681" y="46"/>
                        </a:lnTo>
                        <a:lnTo>
                          <a:pt x="677" y="35"/>
                        </a:lnTo>
                        <a:lnTo>
                          <a:pt x="673" y="25"/>
                        </a:lnTo>
                        <a:lnTo>
                          <a:pt x="665" y="17"/>
                        </a:lnTo>
                        <a:lnTo>
                          <a:pt x="657" y="9"/>
                        </a:lnTo>
                        <a:lnTo>
                          <a:pt x="647" y="5"/>
                        </a:lnTo>
                        <a:lnTo>
                          <a:pt x="636" y="1"/>
                        </a:lnTo>
                        <a:lnTo>
                          <a:pt x="624" y="0"/>
                        </a:lnTo>
                        <a:lnTo>
                          <a:pt x="181" y="0"/>
                        </a:lnTo>
                        <a:lnTo>
                          <a:pt x="169" y="1"/>
                        </a:lnTo>
                        <a:lnTo>
                          <a:pt x="158" y="5"/>
                        </a:lnTo>
                        <a:lnTo>
                          <a:pt x="148" y="9"/>
                        </a:lnTo>
                        <a:lnTo>
                          <a:pt x="140" y="17"/>
                        </a:lnTo>
                        <a:lnTo>
                          <a:pt x="132" y="25"/>
                        </a:lnTo>
                        <a:lnTo>
                          <a:pt x="128" y="35"/>
                        </a:lnTo>
                        <a:lnTo>
                          <a:pt x="125" y="46"/>
                        </a:lnTo>
                        <a:lnTo>
                          <a:pt x="123" y="57"/>
                        </a:lnTo>
                        <a:lnTo>
                          <a:pt x="123" y="377"/>
                        </a:lnTo>
                        <a:lnTo>
                          <a:pt x="126" y="395"/>
                        </a:lnTo>
                        <a:lnTo>
                          <a:pt x="134" y="409"/>
                        </a:lnTo>
                        <a:lnTo>
                          <a:pt x="145" y="422"/>
                        </a:lnTo>
                        <a:lnTo>
                          <a:pt x="161" y="429"/>
                        </a:lnTo>
                        <a:lnTo>
                          <a:pt x="126" y="429"/>
                        </a:lnTo>
                        <a:lnTo>
                          <a:pt x="115" y="431"/>
                        </a:lnTo>
                        <a:lnTo>
                          <a:pt x="106" y="434"/>
                        </a:lnTo>
                        <a:lnTo>
                          <a:pt x="96" y="439"/>
                        </a:lnTo>
                        <a:lnTo>
                          <a:pt x="87" y="445"/>
                        </a:lnTo>
                        <a:lnTo>
                          <a:pt x="80" y="453"/>
                        </a:lnTo>
                        <a:lnTo>
                          <a:pt x="76" y="463"/>
                        </a:lnTo>
                        <a:lnTo>
                          <a:pt x="72" y="472"/>
                        </a:lnTo>
                        <a:lnTo>
                          <a:pt x="71" y="483"/>
                        </a:lnTo>
                        <a:lnTo>
                          <a:pt x="71" y="576"/>
                        </a:lnTo>
                        <a:lnTo>
                          <a:pt x="72" y="586"/>
                        </a:lnTo>
                        <a:lnTo>
                          <a:pt x="74" y="594"/>
                        </a:lnTo>
                        <a:lnTo>
                          <a:pt x="77" y="600"/>
                        </a:lnTo>
                        <a:lnTo>
                          <a:pt x="82" y="608"/>
                        </a:lnTo>
                        <a:lnTo>
                          <a:pt x="72" y="614"/>
                        </a:lnTo>
                        <a:lnTo>
                          <a:pt x="61" y="621"/>
                        </a:lnTo>
                        <a:lnTo>
                          <a:pt x="50" y="628"/>
                        </a:lnTo>
                        <a:lnTo>
                          <a:pt x="41" y="635"/>
                        </a:lnTo>
                        <a:lnTo>
                          <a:pt x="31" y="639"/>
                        </a:lnTo>
                        <a:lnTo>
                          <a:pt x="23" y="644"/>
                        </a:lnTo>
                        <a:lnTo>
                          <a:pt x="19" y="647"/>
                        </a:lnTo>
                        <a:lnTo>
                          <a:pt x="17" y="649"/>
                        </a:lnTo>
                        <a:lnTo>
                          <a:pt x="8" y="652"/>
                        </a:lnTo>
                        <a:lnTo>
                          <a:pt x="0" y="658"/>
                        </a:lnTo>
                        <a:lnTo>
                          <a:pt x="0" y="668"/>
                        </a:lnTo>
                        <a:lnTo>
                          <a:pt x="0" y="676"/>
                        </a:lnTo>
                        <a:lnTo>
                          <a:pt x="1" y="688"/>
                        </a:lnTo>
                        <a:lnTo>
                          <a:pt x="5" y="701"/>
                        </a:lnTo>
                        <a:lnTo>
                          <a:pt x="9" y="712"/>
                        </a:lnTo>
                        <a:lnTo>
                          <a:pt x="17" y="722"/>
                        </a:lnTo>
                        <a:lnTo>
                          <a:pt x="25" y="728"/>
                        </a:lnTo>
                        <a:lnTo>
                          <a:pt x="35" y="734"/>
                        </a:lnTo>
                        <a:lnTo>
                          <a:pt x="46" y="737"/>
                        </a:lnTo>
                        <a:lnTo>
                          <a:pt x="58" y="739"/>
                        </a:lnTo>
                        <a:lnTo>
                          <a:pt x="760" y="739"/>
                        </a:lnTo>
                        <a:lnTo>
                          <a:pt x="772" y="737"/>
                        </a:lnTo>
                        <a:lnTo>
                          <a:pt x="783" y="734"/>
                        </a:lnTo>
                        <a:lnTo>
                          <a:pt x="793" y="728"/>
                        </a:lnTo>
                        <a:lnTo>
                          <a:pt x="801" y="722"/>
                        </a:lnTo>
                        <a:lnTo>
                          <a:pt x="808" y="712"/>
                        </a:lnTo>
                        <a:lnTo>
                          <a:pt x="813" y="701"/>
                        </a:lnTo>
                        <a:lnTo>
                          <a:pt x="816" y="688"/>
                        </a:lnTo>
                        <a:lnTo>
                          <a:pt x="818" y="676"/>
                        </a:lnTo>
                        <a:lnTo>
                          <a:pt x="818" y="668"/>
                        </a:lnTo>
                        <a:lnTo>
                          <a:pt x="818" y="658"/>
                        </a:lnTo>
                        <a:lnTo>
                          <a:pt x="808" y="6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8" name="Freeform 514"/>
                  <p:cNvSpPr>
                    <a:spLocks/>
                  </p:cNvSpPr>
                  <p:nvPr/>
                </p:nvSpPr>
                <p:spPr bwMode="auto">
                  <a:xfrm>
                    <a:off x="1670" y="2981"/>
                    <a:ext cx="260" cy="197"/>
                  </a:xfrm>
                  <a:custGeom>
                    <a:avLst/>
                    <a:gdLst/>
                    <a:ahLst/>
                    <a:cxnLst>
                      <a:cxn ang="0">
                        <a:pos x="37" y="395"/>
                      </a:cxn>
                      <a:cxn ang="0">
                        <a:pos x="22" y="391"/>
                      </a:cxn>
                      <a:cxn ang="0">
                        <a:pos x="11" y="384"/>
                      </a:cxn>
                      <a:cxn ang="0">
                        <a:pos x="3" y="373"/>
                      </a:cxn>
                      <a:cxn ang="0">
                        <a:pos x="0" y="358"/>
                      </a:cxn>
                      <a:cxn ang="0">
                        <a:pos x="0" y="38"/>
                      </a:cxn>
                      <a:cxn ang="0">
                        <a:pos x="3" y="23"/>
                      </a:cxn>
                      <a:cxn ang="0">
                        <a:pos x="11" y="11"/>
                      </a:cxn>
                      <a:cxn ang="0">
                        <a:pos x="22" y="3"/>
                      </a:cxn>
                      <a:cxn ang="0">
                        <a:pos x="37" y="0"/>
                      </a:cxn>
                      <a:cxn ang="0">
                        <a:pos x="480" y="0"/>
                      </a:cxn>
                      <a:cxn ang="0">
                        <a:pos x="494" y="3"/>
                      </a:cxn>
                      <a:cxn ang="0">
                        <a:pos x="507" y="11"/>
                      </a:cxn>
                      <a:cxn ang="0">
                        <a:pos x="516" y="23"/>
                      </a:cxn>
                      <a:cxn ang="0">
                        <a:pos x="519" y="38"/>
                      </a:cxn>
                      <a:cxn ang="0">
                        <a:pos x="519" y="358"/>
                      </a:cxn>
                      <a:cxn ang="0">
                        <a:pos x="516" y="373"/>
                      </a:cxn>
                      <a:cxn ang="0">
                        <a:pos x="507" y="384"/>
                      </a:cxn>
                      <a:cxn ang="0">
                        <a:pos x="494" y="391"/>
                      </a:cxn>
                      <a:cxn ang="0">
                        <a:pos x="480" y="395"/>
                      </a:cxn>
                      <a:cxn ang="0">
                        <a:pos x="37" y="395"/>
                      </a:cxn>
                    </a:cxnLst>
                    <a:rect l="0" t="0" r="r" b="b"/>
                    <a:pathLst>
                      <a:path w="519" h="395">
                        <a:moveTo>
                          <a:pt x="37" y="395"/>
                        </a:moveTo>
                        <a:lnTo>
                          <a:pt x="22" y="391"/>
                        </a:lnTo>
                        <a:lnTo>
                          <a:pt x="11" y="384"/>
                        </a:lnTo>
                        <a:lnTo>
                          <a:pt x="3" y="373"/>
                        </a:lnTo>
                        <a:lnTo>
                          <a:pt x="0" y="358"/>
                        </a:lnTo>
                        <a:lnTo>
                          <a:pt x="0" y="38"/>
                        </a:lnTo>
                        <a:lnTo>
                          <a:pt x="3" y="23"/>
                        </a:lnTo>
                        <a:lnTo>
                          <a:pt x="11" y="11"/>
                        </a:lnTo>
                        <a:lnTo>
                          <a:pt x="22" y="3"/>
                        </a:lnTo>
                        <a:lnTo>
                          <a:pt x="37" y="0"/>
                        </a:lnTo>
                        <a:lnTo>
                          <a:pt x="480" y="0"/>
                        </a:lnTo>
                        <a:lnTo>
                          <a:pt x="494" y="3"/>
                        </a:lnTo>
                        <a:lnTo>
                          <a:pt x="507" y="11"/>
                        </a:lnTo>
                        <a:lnTo>
                          <a:pt x="516" y="23"/>
                        </a:lnTo>
                        <a:lnTo>
                          <a:pt x="519" y="38"/>
                        </a:lnTo>
                        <a:lnTo>
                          <a:pt x="519" y="358"/>
                        </a:lnTo>
                        <a:lnTo>
                          <a:pt x="516" y="373"/>
                        </a:lnTo>
                        <a:lnTo>
                          <a:pt x="507" y="384"/>
                        </a:lnTo>
                        <a:lnTo>
                          <a:pt x="494" y="391"/>
                        </a:lnTo>
                        <a:lnTo>
                          <a:pt x="480" y="395"/>
                        </a:lnTo>
                        <a:lnTo>
                          <a:pt x="37" y="3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9" name="Freeform 515"/>
                  <p:cNvSpPr>
                    <a:spLocks/>
                  </p:cNvSpPr>
                  <p:nvPr/>
                </p:nvSpPr>
                <p:spPr bwMode="auto">
                  <a:xfrm>
                    <a:off x="1797" y="2992"/>
                    <a:ext cx="120" cy="176"/>
                  </a:xfrm>
                  <a:custGeom>
                    <a:avLst/>
                    <a:gdLst/>
                    <a:ahLst/>
                    <a:cxnLst>
                      <a:cxn ang="0">
                        <a:pos x="0" y="341"/>
                      </a:cxn>
                      <a:cxn ang="0">
                        <a:pos x="0" y="352"/>
                      </a:cxn>
                      <a:cxn ang="0">
                        <a:pos x="208" y="352"/>
                      </a:cxn>
                      <a:cxn ang="0">
                        <a:pos x="226" y="351"/>
                      </a:cxn>
                      <a:cxn ang="0">
                        <a:pos x="235" y="344"/>
                      </a:cxn>
                      <a:cxn ang="0">
                        <a:pos x="240" y="339"/>
                      </a:cxn>
                      <a:cxn ang="0">
                        <a:pos x="240" y="338"/>
                      </a:cxn>
                      <a:cxn ang="0">
                        <a:pos x="240" y="9"/>
                      </a:cxn>
                      <a:cxn ang="0">
                        <a:pos x="238" y="5"/>
                      </a:cxn>
                      <a:cxn ang="0">
                        <a:pos x="235" y="1"/>
                      </a:cxn>
                      <a:cxn ang="0">
                        <a:pos x="234" y="0"/>
                      </a:cxn>
                      <a:cxn ang="0">
                        <a:pos x="23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189" y="8"/>
                      </a:cxn>
                      <a:cxn ang="0">
                        <a:pos x="194" y="11"/>
                      </a:cxn>
                      <a:cxn ang="0">
                        <a:pos x="205" y="19"/>
                      </a:cxn>
                      <a:cxn ang="0">
                        <a:pos x="215" y="32"/>
                      </a:cxn>
                      <a:cxn ang="0">
                        <a:pos x="219" y="47"/>
                      </a:cxn>
                      <a:cxn ang="0">
                        <a:pos x="219" y="306"/>
                      </a:cxn>
                      <a:cxn ang="0">
                        <a:pos x="213" y="325"/>
                      </a:cxn>
                      <a:cxn ang="0">
                        <a:pos x="202" y="335"/>
                      </a:cxn>
                      <a:cxn ang="0">
                        <a:pos x="191" y="339"/>
                      </a:cxn>
                      <a:cxn ang="0">
                        <a:pos x="186" y="339"/>
                      </a:cxn>
                      <a:cxn ang="0">
                        <a:pos x="181" y="339"/>
                      </a:cxn>
                      <a:cxn ang="0">
                        <a:pos x="170" y="339"/>
                      </a:cxn>
                      <a:cxn ang="0">
                        <a:pos x="151" y="339"/>
                      </a:cxn>
                      <a:cxn ang="0">
                        <a:pos x="128" y="339"/>
                      </a:cxn>
                      <a:cxn ang="0">
                        <a:pos x="99" y="341"/>
                      </a:cxn>
                      <a:cxn ang="0">
                        <a:pos x="68" y="341"/>
                      </a:cxn>
                      <a:cxn ang="0">
                        <a:pos x="35" y="341"/>
                      </a:cxn>
                      <a:cxn ang="0">
                        <a:pos x="0" y="341"/>
                      </a:cxn>
                    </a:cxnLst>
                    <a:rect l="0" t="0" r="r" b="b"/>
                    <a:pathLst>
                      <a:path w="240" h="352">
                        <a:moveTo>
                          <a:pt x="0" y="341"/>
                        </a:moveTo>
                        <a:lnTo>
                          <a:pt x="0" y="352"/>
                        </a:lnTo>
                        <a:lnTo>
                          <a:pt x="208" y="352"/>
                        </a:lnTo>
                        <a:lnTo>
                          <a:pt x="226" y="351"/>
                        </a:lnTo>
                        <a:lnTo>
                          <a:pt x="235" y="344"/>
                        </a:lnTo>
                        <a:lnTo>
                          <a:pt x="240" y="339"/>
                        </a:lnTo>
                        <a:lnTo>
                          <a:pt x="240" y="338"/>
                        </a:lnTo>
                        <a:lnTo>
                          <a:pt x="240" y="9"/>
                        </a:lnTo>
                        <a:lnTo>
                          <a:pt x="238" y="5"/>
                        </a:lnTo>
                        <a:lnTo>
                          <a:pt x="235" y="1"/>
                        </a:lnTo>
                        <a:lnTo>
                          <a:pt x="234" y="0"/>
                        </a:lnTo>
                        <a:lnTo>
                          <a:pt x="23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89" y="8"/>
                        </a:lnTo>
                        <a:lnTo>
                          <a:pt x="194" y="11"/>
                        </a:lnTo>
                        <a:lnTo>
                          <a:pt x="205" y="19"/>
                        </a:lnTo>
                        <a:lnTo>
                          <a:pt x="215" y="32"/>
                        </a:lnTo>
                        <a:lnTo>
                          <a:pt x="219" y="47"/>
                        </a:lnTo>
                        <a:lnTo>
                          <a:pt x="219" y="306"/>
                        </a:lnTo>
                        <a:lnTo>
                          <a:pt x="213" y="325"/>
                        </a:lnTo>
                        <a:lnTo>
                          <a:pt x="202" y="335"/>
                        </a:lnTo>
                        <a:lnTo>
                          <a:pt x="191" y="339"/>
                        </a:lnTo>
                        <a:lnTo>
                          <a:pt x="186" y="339"/>
                        </a:lnTo>
                        <a:lnTo>
                          <a:pt x="181" y="339"/>
                        </a:lnTo>
                        <a:lnTo>
                          <a:pt x="170" y="339"/>
                        </a:lnTo>
                        <a:lnTo>
                          <a:pt x="151" y="339"/>
                        </a:lnTo>
                        <a:lnTo>
                          <a:pt x="128" y="339"/>
                        </a:lnTo>
                        <a:lnTo>
                          <a:pt x="99" y="341"/>
                        </a:lnTo>
                        <a:lnTo>
                          <a:pt x="68" y="341"/>
                        </a:lnTo>
                        <a:lnTo>
                          <a:pt x="35" y="341"/>
                        </a:lnTo>
                        <a:lnTo>
                          <a:pt x="0" y="341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0" name="Freeform 516"/>
                  <p:cNvSpPr>
                    <a:spLocks/>
                  </p:cNvSpPr>
                  <p:nvPr/>
                </p:nvSpPr>
                <p:spPr bwMode="auto">
                  <a:xfrm>
                    <a:off x="1681" y="2992"/>
                    <a:ext cx="116" cy="176"/>
                  </a:xfrm>
                  <a:custGeom>
                    <a:avLst/>
                    <a:gdLst/>
                    <a:ahLst/>
                    <a:cxnLst>
                      <a:cxn ang="0">
                        <a:pos x="234" y="8"/>
                      </a:cxn>
                      <a:cxn ang="0">
                        <a:pos x="234" y="0"/>
                      </a:cxn>
                      <a:cxn ang="0">
                        <a:pos x="60" y="0"/>
                      </a:cxn>
                      <a:cxn ang="0">
                        <a:pos x="43" y="0"/>
                      </a:cxn>
                      <a:cxn ang="0">
                        <a:pos x="30" y="1"/>
                      </a:cxn>
                      <a:cxn ang="0">
                        <a:pos x="21" y="3"/>
                      </a:cxn>
                      <a:cxn ang="0">
                        <a:pos x="13" y="6"/>
                      </a:cxn>
                      <a:cxn ang="0">
                        <a:pos x="8" y="8"/>
                      </a:cxn>
                      <a:cxn ang="0">
                        <a:pos x="5" y="11"/>
                      </a:cxn>
                      <a:cxn ang="0">
                        <a:pos x="3" y="13"/>
                      </a:cxn>
                      <a:cxn ang="0">
                        <a:pos x="3" y="13"/>
                      </a:cxn>
                      <a:cxn ang="0">
                        <a:pos x="3" y="50"/>
                      </a:cxn>
                      <a:cxn ang="0">
                        <a:pos x="2" y="137"/>
                      </a:cxn>
                      <a:cxn ang="0">
                        <a:pos x="0" y="232"/>
                      </a:cxn>
                      <a:cxn ang="0">
                        <a:pos x="0" y="297"/>
                      </a:cxn>
                      <a:cxn ang="0">
                        <a:pos x="2" y="316"/>
                      </a:cxn>
                      <a:cxn ang="0">
                        <a:pos x="3" y="330"/>
                      </a:cxn>
                      <a:cxn ang="0">
                        <a:pos x="6" y="343"/>
                      </a:cxn>
                      <a:cxn ang="0">
                        <a:pos x="10" y="352"/>
                      </a:cxn>
                      <a:cxn ang="0">
                        <a:pos x="234" y="352"/>
                      </a:cxn>
                      <a:cxn ang="0">
                        <a:pos x="234" y="341"/>
                      </a:cxn>
                      <a:cxn ang="0">
                        <a:pos x="205" y="341"/>
                      </a:cxn>
                      <a:cxn ang="0">
                        <a:pos x="177" y="341"/>
                      </a:cxn>
                      <a:cxn ang="0">
                        <a:pos x="150" y="341"/>
                      </a:cxn>
                      <a:cxn ang="0">
                        <a:pos x="125" y="341"/>
                      </a:cxn>
                      <a:cxn ang="0">
                        <a:pos x="103" y="341"/>
                      </a:cxn>
                      <a:cxn ang="0">
                        <a:pos x="85" y="341"/>
                      </a:cxn>
                      <a:cxn ang="0">
                        <a:pos x="73" y="339"/>
                      </a:cxn>
                      <a:cxn ang="0">
                        <a:pos x="65" y="339"/>
                      </a:cxn>
                      <a:cxn ang="0">
                        <a:pos x="63" y="339"/>
                      </a:cxn>
                      <a:cxn ang="0">
                        <a:pos x="60" y="339"/>
                      </a:cxn>
                      <a:cxn ang="0">
                        <a:pos x="58" y="339"/>
                      </a:cxn>
                      <a:cxn ang="0">
                        <a:pos x="57" y="338"/>
                      </a:cxn>
                      <a:cxn ang="0">
                        <a:pos x="46" y="339"/>
                      </a:cxn>
                      <a:cxn ang="0">
                        <a:pos x="33" y="335"/>
                      </a:cxn>
                      <a:cxn ang="0">
                        <a:pos x="22" y="314"/>
                      </a:cxn>
                      <a:cxn ang="0">
                        <a:pos x="17" y="270"/>
                      </a:cxn>
                      <a:cxn ang="0">
                        <a:pos x="17" y="44"/>
                      </a:cxn>
                      <a:cxn ang="0">
                        <a:pos x="19" y="38"/>
                      </a:cxn>
                      <a:cxn ang="0">
                        <a:pos x="24" y="25"/>
                      </a:cxn>
                      <a:cxn ang="0">
                        <a:pos x="38" y="14"/>
                      </a:cxn>
                      <a:cxn ang="0">
                        <a:pos x="63" y="8"/>
                      </a:cxn>
                      <a:cxn ang="0">
                        <a:pos x="234" y="8"/>
                      </a:cxn>
                    </a:cxnLst>
                    <a:rect l="0" t="0" r="r" b="b"/>
                    <a:pathLst>
                      <a:path w="234" h="352">
                        <a:moveTo>
                          <a:pt x="234" y="8"/>
                        </a:moveTo>
                        <a:lnTo>
                          <a:pt x="234" y="0"/>
                        </a:lnTo>
                        <a:lnTo>
                          <a:pt x="60" y="0"/>
                        </a:lnTo>
                        <a:lnTo>
                          <a:pt x="43" y="0"/>
                        </a:lnTo>
                        <a:lnTo>
                          <a:pt x="30" y="1"/>
                        </a:lnTo>
                        <a:lnTo>
                          <a:pt x="21" y="3"/>
                        </a:lnTo>
                        <a:lnTo>
                          <a:pt x="13" y="6"/>
                        </a:lnTo>
                        <a:lnTo>
                          <a:pt x="8" y="8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50"/>
                        </a:lnTo>
                        <a:lnTo>
                          <a:pt x="2" y="137"/>
                        </a:lnTo>
                        <a:lnTo>
                          <a:pt x="0" y="232"/>
                        </a:lnTo>
                        <a:lnTo>
                          <a:pt x="0" y="297"/>
                        </a:lnTo>
                        <a:lnTo>
                          <a:pt x="2" y="316"/>
                        </a:lnTo>
                        <a:lnTo>
                          <a:pt x="3" y="330"/>
                        </a:lnTo>
                        <a:lnTo>
                          <a:pt x="6" y="343"/>
                        </a:lnTo>
                        <a:lnTo>
                          <a:pt x="10" y="352"/>
                        </a:lnTo>
                        <a:lnTo>
                          <a:pt x="234" y="352"/>
                        </a:lnTo>
                        <a:lnTo>
                          <a:pt x="234" y="341"/>
                        </a:lnTo>
                        <a:lnTo>
                          <a:pt x="205" y="341"/>
                        </a:lnTo>
                        <a:lnTo>
                          <a:pt x="177" y="341"/>
                        </a:lnTo>
                        <a:lnTo>
                          <a:pt x="150" y="341"/>
                        </a:lnTo>
                        <a:lnTo>
                          <a:pt x="125" y="341"/>
                        </a:lnTo>
                        <a:lnTo>
                          <a:pt x="103" y="341"/>
                        </a:lnTo>
                        <a:lnTo>
                          <a:pt x="85" y="341"/>
                        </a:lnTo>
                        <a:lnTo>
                          <a:pt x="73" y="339"/>
                        </a:lnTo>
                        <a:lnTo>
                          <a:pt x="65" y="339"/>
                        </a:lnTo>
                        <a:lnTo>
                          <a:pt x="63" y="339"/>
                        </a:lnTo>
                        <a:lnTo>
                          <a:pt x="60" y="339"/>
                        </a:lnTo>
                        <a:lnTo>
                          <a:pt x="58" y="339"/>
                        </a:lnTo>
                        <a:lnTo>
                          <a:pt x="57" y="338"/>
                        </a:lnTo>
                        <a:lnTo>
                          <a:pt x="46" y="339"/>
                        </a:lnTo>
                        <a:lnTo>
                          <a:pt x="33" y="335"/>
                        </a:lnTo>
                        <a:lnTo>
                          <a:pt x="22" y="314"/>
                        </a:lnTo>
                        <a:lnTo>
                          <a:pt x="17" y="270"/>
                        </a:lnTo>
                        <a:lnTo>
                          <a:pt x="17" y="44"/>
                        </a:lnTo>
                        <a:lnTo>
                          <a:pt x="19" y="38"/>
                        </a:lnTo>
                        <a:lnTo>
                          <a:pt x="24" y="25"/>
                        </a:lnTo>
                        <a:lnTo>
                          <a:pt x="38" y="14"/>
                        </a:lnTo>
                        <a:lnTo>
                          <a:pt x="63" y="8"/>
                        </a:lnTo>
                        <a:lnTo>
                          <a:pt x="234" y="8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1" name="Freeform 517"/>
                  <p:cNvSpPr>
                    <a:spLocks/>
                  </p:cNvSpPr>
                  <p:nvPr/>
                </p:nvSpPr>
                <p:spPr bwMode="auto">
                  <a:xfrm>
                    <a:off x="1689" y="2996"/>
                    <a:ext cx="218" cy="166"/>
                  </a:xfrm>
                  <a:custGeom>
                    <a:avLst/>
                    <a:gdLst/>
                    <a:ahLst/>
                    <a:cxnLst>
                      <a:cxn ang="0">
                        <a:pos x="21" y="313"/>
                      </a:cxn>
                      <a:cxn ang="0">
                        <a:pos x="400" y="12"/>
                      </a:cxn>
                      <a:cxn ang="0">
                        <a:pos x="413" y="17"/>
                      </a:cxn>
                      <a:cxn ang="0">
                        <a:pos x="424" y="27"/>
                      </a:cxn>
                      <a:cxn ang="0">
                        <a:pos x="433" y="36"/>
                      </a:cxn>
                      <a:cxn ang="0">
                        <a:pos x="436" y="39"/>
                      </a:cxn>
                      <a:cxn ang="0">
                        <a:pos x="432" y="24"/>
                      </a:cxn>
                      <a:cxn ang="0">
                        <a:pos x="422" y="11"/>
                      </a:cxn>
                      <a:cxn ang="0">
                        <a:pos x="411" y="3"/>
                      </a:cxn>
                      <a:cxn ang="0">
                        <a:pos x="406" y="0"/>
                      </a:cxn>
                      <a:cxn ang="0">
                        <a:pos x="46" y="0"/>
                      </a:cxn>
                      <a:cxn ang="0">
                        <a:pos x="21" y="6"/>
                      </a:cxn>
                      <a:cxn ang="0">
                        <a:pos x="7" y="17"/>
                      </a:cxn>
                      <a:cxn ang="0">
                        <a:pos x="2" y="30"/>
                      </a:cxn>
                      <a:cxn ang="0">
                        <a:pos x="0" y="36"/>
                      </a:cxn>
                      <a:cxn ang="0">
                        <a:pos x="0" y="262"/>
                      </a:cxn>
                      <a:cxn ang="0">
                        <a:pos x="5" y="306"/>
                      </a:cxn>
                      <a:cxn ang="0">
                        <a:pos x="16" y="327"/>
                      </a:cxn>
                      <a:cxn ang="0">
                        <a:pos x="29" y="331"/>
                      </a:cxn>
                      <a:cxn ang="0">
                        <a:pos x="40" y="330"/>
                      </a:cxn>
                      <a:cxn ang="0">
                        <a:pos x="29" y="325"/>
                      </a:cxn>
                      <a:cxn ang="0">
                        <a:pos x="24" y="320"/>
                      </a:cxn>
                      <a:cxn ang="0">
                        <a:pos x="21" y="314"/>
                      </a:cxn>
                      <a:cxn ang="0">
                        <a:pos x="21" y="313"/>
                      </a:cxn>
                    </a:cxnLst>
                    <a:rect l="0" t="0" r="r" b="b"/>
                    <a:pathLst>
                      <a:path w="436" h="331">
                        <a:moveTo>
                          <a:pt x="21" y="313"/>
                        </a:moveTo>
                        <a:lnTo>
                          <a:pt x="400" y="12"/>
                        </a:lnTo>
                        <a:lnTo>
                          <a:pt x="413" y="17"/>
                        </a:lnTo>
                        <a:lnTo>
                          <a:pt x="424" y="27"/>
                        </a:lnTo>
                        <a:lnTo>
                          <a:pt x="433" y="36"/>
                        </a:lnTo>
                        <a:lnTo>
                          <a:pt x="436" y="39"/>
                        </a:lnTo>
                        <a:lnTo>
                          <a:pt x="432" y="24"/>
                        </a:lnTo>
                        <a:lnTo>
                          <a:pt x="422" y="11"/>
                        </a:lnTo>
                        <a:lnTo>
                          <a:pt x="411" y="3"/>
                        </a:lnTo>
                        <a:lnTo>
                          <a:pt x="406" y="0"/>
                        </a:lnTo>
                        <a:lnTo>
                          <a:pt x="46" y="0"/>
                        </a:lnTo>
                        <a:lnTo>
                          <a:pt x="21" y="6"/>
                        </a:lnTo>
                        <a:lnTo>
                          <a:pt x="7" y="17"/>
                        </a:lnTo>
                        <a:lnTo>
                          <a:pt x="2" y="30"/>
                        </a:lnTo>
                        <a:lnTo>
                          <a:pt x="0" y="36"/>
                        </a:lnTo>
                        <a:lnTo>
                          <a:pt x="0" y="262"/>
                        </a:lnTo>
                        <a:lnTo>
                          <a:pt x="5" y="306"/>
                        </a:lnTo>
                        <a:lnTo>
                          <a:pt x="16" y="327"/>
                        </a:lnTo>
                        <a:lnTo>
                          <a:pt x="29" y="331"/>
                        </a:lnTo>
                        <a:lnTo>
                          <a:pt x="40" y="330"/>
                        </a:lnTo>
                        <a:lnTo>
                          <a:pt x="29" y="325"/>
                        </a:lnTo>
                        <a:lnTo>
                          <a:pt x="24" y="320"/>
                        </a:lnTo>
                        <a:lnTo>
                          <a:pt x="21" y="314"/>
                        </a:lnTo>
                        <a:lnTo>
                          <a:pt x="21" y="313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2" name="Freeform 518"/>
                  <p:cNvSpPr>
                    <a:spLocks/>
                  </p:cNvSpPr>
                  <p:nvPr/>
                </p:nvSpPr>
                <p:spPr bwMode="auto">
                  <a:xfrm>
                    <a:off x="1685" y="2997"/>
                    <a:ext cx="237" cy="174"/>
                  </a:xfrm>
                  <a:custGeom>
                    <a:avLst/>
                    <a:gdLst/>
                    <a:ahLst/>
                    <a:cxnLst>
                      <a:cxn ang="0">
                        <a:pos x="464" y="329"/>
                      </a:cxn>
                      <a:cxn ang="0">
                        <a:pos x="464" y="330"/>
                      </a:cxn>
                      <a:cxn ang="0">
                        <a:pos x="459" y="335"/>
                      </a:cxn>
                      <a:cxn ang="0">
                        <a:pos x="450" y="342"/>
                      </a:cxn>
                      <a:cxn ang="0">
                        <a:pos x="432" y="343"/>
                      </a:cxn>
                      <a:cxn ang="0">
                        <a:pos x="0" y="343"/>
                      </a:cxn>
                      <a:cxn ang="0">
                        <a:pos x="1" y="345"/>
                      </a:cxn>
                      <a:cxn ang="0">
                        <a:pos x="1" y="346"/>
                      </a:cxn>
                      <a:cxn ang="0">
                        <a:pos x="1" y="348"/>
                      </a:cxn>
                      <a:cxn ang="0">
                        <a:pos x="3" y="349"/>
                      </a:cxn>
                      <a:cxn ang="0">
                        <a:pos x="4" y="349"/>
                      </a:cxn>
                      <a:cxn ang="0">
                        <a:pos x="6" y="349"/>
                      </a:cxn>
                      <a:cxn ang="0">
                        <a:pos x="6" y="349"/>
                      </a:cxn>
                      <a:cxn ang="0">
                        <a:pos x="7" y="349"/>
                      </a:cxn>
                      <a:cxn ang="0">
                        <a:pos x="450" y="349"/>
                      </a:cxn>
                      <a:cxn ang="0">
                        <a:pos x="459" y="348"/>
                      </a:cxn>
                      <a:cxn ang="0">
                        <a:pos x="467" y="343"/>
                      </a:cxn>
                      <a:cxn ang="0">
                        <a:pos x="472" y="337"/>
                      </a:cxn>
                      <a:cxn ang="0">
                        <a:pos x="473" y="327"/>
                      </a:cxn>
                      <a:cxn ang="0">
                        <a:pos x="473" y="10"/>
                      </a:cxn>
                      <a:cxn ang="0">
                        <a:pos x="472" y="7"/>
                      </a:cxn>
                      <a:cxn ang="0">
                        <a:pos x="469" y="5"/>
                      </a:cxn>
                      <a:cxn ang="0">
                        <a:pos x="467" y="2"/>
                      </a:cxn>
                      <a:cxn ang="0">
                        <a:pos x="464" y="0"/>
                      </a:cxn>
                      <a:cxn ang="0">
                        <a:pos x="464" y="329"/>
                      </a:cxn>
                    </a:cxnLst>
                    <a:rect l="0" t="0" r="r" b="b"/>
                    <a:pathLst>
                      <a:path w="473" h="349">
                        <a:moveTo>
                          <a:pt x="464" y="329"/>
                        </a:moveTo>
                        <a:lnTo>
                          <a:pt x="464" y="330"/>
                        </a:lnTo>
                        <a:lnTo>
                          <a:pt x="459" y="335"/>
                        </a:lnTo>
                        <a:lnTo>
                          <a:pt x="450" y="342"/>
                        </a:lnTo>
                        <a:lnTo>
                          <a:pt x="432" y="343"/>
                        </a:lnTo>
                        <a:lnTo>
                          <a:pt x="0" y="343"/>
                        </a:lnTo>
                        <a:lnTo>
                          <a:pt x="1" y="345"/>
                        </a:lnTo>
                        <a:lnTo>
                          <a:pt x="1" y="346"/>
                        </a:lnTo>
                        <a:lnTo>
                          <a:pt x="1" y="348"/>
                        </a:lnTo>
                        <a:lnTo>
                          <a:pt x="3" y="349"/>
                        </a:lnTo>
                        <a:lnTo>
                          <a:pt x="4" y="349"/>
                        </a:lnTo>
                        <a:lnTo>
                          <a:pt x="6" y="349"/>
                        </a:lnTo>
                        <a:lnTo>
                          <a:pt x="6" y="349"/>
                        </a:lnTo>
                        <a:lnTo>
                          <a:pt x="7" y="349"/>
                        </a:lnTo>
                        <a:lnTo>
                          <a:pt x="450" y="349"/>
                        </a:lnTo>
                        <a:lnTo>
                          <a:pt x="459" y="348"/>
                        </a:lnTo>
                        <a:lnTo>
                          <a:pt x="467" y="343"/>
                        </a:lnTo>
                        <a:lnTo>
                          <a:pt x="472" y="337"/>
                        </a:lnTo>
                        <a:lnTo>
                          <a:pt x="473" y="327"/>
                        </a:lnTo>
                        <a:lnTo>
                          <a:pt x="473" y="10"/>
                        </a:lnTo>
                        <a:lnTo>
                          <a:pt x="472" y="7"/>
                        </a:lnTo>
                        <a:lnTo>
                          <a:pt x="469" y="5"/>
                        </a:lnTo>
                        <a:lnTo>
                          <a:pt x="467" y="2"/>
                        </a:lnTo>
                        <a:lnTo>
                          <a:pt x="464" y="0"/>
                        </a:lnTo>
                        <a:lnTo>
                          <a:pt x="464" y="329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3" name="Freeform 519"/>
                  <p:cNvSpPr>
                    <a:spLocks/>
                  </p:cNvSpPr>
                  <p:nvPr/>
                </p:nvSpPr>
                <p:spPr bwMode="auto">
                  <a:xfrm>
                    <a:off x="1677" y="2989"/>
                    <a:ext cx="245" cy="182"/>
                  </a:xfrm>
                  <a:custGeom>
                    <a:avLst/>
                    <a:gdLst/>
                    <a:ahLst/>
                    <a:cxnLst>
                      <a:cxn ang="0">
                        <a:pos x="466" y="0"/>
                      </a:cxn>
                      <a:cxn ang="0">
                        <a:pos x="23" y="0"/>
                      </a:cxn>
                      <a:cxn ang="0">
                        <a:pos x="14" y="1"/>
                      </a:cxn>
                      <a:cxn ang="0">
                        <a:pos x="8" y="6"/>
                      </a:cxn>
                      <a:cxn ang="0">
                        <a:pos x="1" y="12"/>
                      </a:cxn>
                      <a:cxn ang="0">
                        <a:pos x="0" y="22"/>
                      </a:cxn>
                      <a:cxn ang="0">
                        <a:pos x="0" y="342"/>
                      </a:cxn>
                      <a:cxn ang="0">
                        <a:pos x="1" y="350"/>
                      </a:cxn>
                      <a:cxn ang="0">
                        <a:pos x="4" y="357"/>
                      </a:cxn>
                      <a:cxn ang="0">
                        <a:pos x="11" y="361"/>
                      </a:cxn>
                      <a:cxn ang="0">
                        <a:pos x="19" y="364"/>
                      </a:cxn>
                      <a:cxn ang="0">
                        <a:pos x="17" y="363"/>
                      </a:cxn>
                      <a:cxn ang="0">
                        <a:pos x="17" y="361"/>
                      </a:cxn>
                      <a:cxn ang="0">
                        <a:pos x="17" y="360"/>
                      </a:cxn>
                      <a:cxn ang="0">
                        <a:pos x="16" y="358"/>
                      </a:cxn>
                      <a:cxn ang="0">
                        <a:pos x="12" y="349"/>
                      </a:cxn>
                      <a:cxn ang="0">
                        <a:pos x="9" y="336"/>
                      </a:cxn>
                      <a:cxn ang="0">
                        <a:pos x="8" y="322"/>
                      </a:cxn>
                      <a:cxn ang="0">
                        <a:pos x="6" y="303"/>
                      </a:cxn>
                      <a:cxn ang="0">
                        <a:pos x="6" y="238"/>
                      </a:cxn>
                      <a:cxn ang="0">
                        <a:pos x="8" y="143"/>
                      </a:cxn>
                      <a:cxn ang="0">
                        <a:pos x="9" y="56"/>
                      </a:cxn>
                      <a:cxn ang="0">
                        <a:pos x="9" y="19"/>
                      </a:cxn>
                      <a:cxn ang="0">
                        <a:pos x="9" y="19"/>
                      </a:cxn>
                      <a:cxn ang="0">
                        <a:pos x="11" y="17"/>
                      </a:cxn>
                      <a:cxn ang="0">
                        <a:pos x="14" y="14"/>
                      </a:cxn>
                      <a:cxn ang="0">
                        <a:pos x="19" y="12"/>
                      </a:cxn>
                      <a:cxn ang="0">
                        <a:pos x="27" y="9"/>
                      </a:cxn>
                      <a:cxn ang="0">
                        <a:pos x="36" y="7"/>
                      </a:cxn>
                      <a:cxn ang="0">
                        <a:pos x="49" y="6"/>
                      </a:cxn>
                      <a:cxn ang="0">
                        <a:pos x="66" y="6"/>
                      </a:cxn>
                      <a:cxn ang="0">
                        <a:pos x="474" y="6"/>
                      </a:cxn>
                      <a:cxn ang="0">
                        <a:pos x="474" y="6"/>
                      </a:cxn>
                      <a:cxn ang="0">
                        <a:pos x="475" y="7"/>
                      </a:cxn>
                      <a:cxn ang="0">
                        <a:pos x="478" y="11"/>
                      </a:cxn>
                      <a:cxn ang="0">
                        <a:pos x="480" y="15"/>
                      </a:cxn>
                      <a:cxn ang="0">
                        <a:pos x="483" y="17"/>
                      </a:cxn>
                      <a:cxn ang="0">
                        <a:pos x="485" y="20"/>
                      </a:cxn>
                      <a:cxn ang="0">
                        <a:pos x="488" y="22"/>
                      </a:cxn>
                      <a:cxn ang="0">
                        <a:pos x="489" y="25"/>
                      </a:cxn>
                      <a:cxn ang="0">
                        <a:pos x="489" y="22"/>
                      </a:cxn>
                      <a:cxn ang="0">
                        <a:pos x="488" y="12"/>
                      </a:cxn>
                      <a:cxn ang="0">
                        <a:pos x="483" y="6"/>
                      </a:cxn>
                      <a:cxn ang="0">
                        <a:pos x="475" y="1"/>
                      </a:cxn>
                      <a:cxn ang="0">
                        <a:pos x="466" y="0"/>
                      </a:cxn>
                    </a:cxnLst>
                    <a:rect l="0" t="0" r="r" b="b"/>
                    <a:pathLst>
                      <a:path w="489" h="364">
                        <a:moveTo>
                          <a:pt x="466" y="0"/>
                        </a:moveTo>
                        <a:lnTo>
                          <a:pt x="23" y="0"/>
                        </a:lnTo>
                        <a:lnTo>
                          <a:pt x="14" y="1"/>
                        </a:lnTo>
                        <a:lnTo>
                          <a:pt x="8" y="6"/>
                        </a:lnTo>
                        <a:lnTo>
                          <a:pt x="1" y="12"/>
                        </a:lnTo>
                        <a:lnTo>
                          <a:pt x="0" y="22"/>
                        </a:lnTo>
                        <a:lnTo>
                          <a:pt x="0" y="342"/>
                        </a:lnTo>
                        <a:lnTo>
                          <a:pt x="1" y="350"/>
                        </a:lnTo>
                        <a:lnTo>
                          <a:pt x="4" y="357"/>
                        </a:lnTo>
                        <a:lnTo>
                          <a:pt x="11" y="361"/>
                        </a:lnTo>
                        <a:lnTo>
                          <a:pt x="19" y="364"/>
                        </a:lnTo>
                        <a:lnTo>
                          <a:pt x="17" y="363"/>
                        </a:lnTo>
                        <a:lnTo>
                          <a:pt x="17" y="361"/>
                        </a:lnTo>
                        <a:lnTo>
                          <a:pt x="17" y="360"/>
                        </a:lnTo>
                        <a:lnTo>
                          <a:pt x="16" y="358"/>
                        </a:lnTo>
                        <a:lnTo>
                          <a:pt x="12" y="349"/>
                        </a:lnTo>
                        <a:lnTo>
                          <a:pt x="9" y="336"/>
                        </a:lnTo>
                        <a:lnTo>
                          <a:pt x="8" y="322"/>
                        </a:lnTo>
                        <a:lnTo>
                          <a:pt x="6" y="303"/>
                        </a:lnTo>
                        <a:lnTo>
                          <a:pt x="6" y="238"/>
                        </a:lnTo>
                        <a:lnTo>
                          <a:pt x="8" y="143"/>
                        </a:lnTo>
                        <a:lnTo>
                          <a:pt x="9" y="56"/>
                        </a:lnTo>
                        <a:lnTo>
                          <a:pt x="9" y="19"/>
                        </a:lnTo>
                        <a:lnTo>
                          <a:pt x="9" y="19"/>
                        </a:lnTo>
                        <a:lnTo>
                          <a:pt x="11" y="17"/>
                        </a:lnTo>
                        <a:lnTo>
                          <a:pt x="14" y="14"/>
                        </a:lnTo>
                        <a:lnTo>
                          <a:pt x="19" y="12"/>
                        </a:lnTo>
                        <a:lnTo>
                          <a:pt x="27" y="9"/>
                        </a:lnTo>
                        <a:lnTo>
                          <a:pt x="36" y="7"/>
                        </a:lnTo>
                        <a:lnTo>
                          <a:pt x="49" y="6"/>
                        </a:lnTo>
                        <a:lnTo>
                          <a:pt x="66" y="6"/>
                        </a:lnTo>
                        <a:lnTo>
                          <a:pt x="474" y="6"/>
                        </a:lnTo>
                        <a:lnTo>
                          <a:pt x="474" y="6"/>
                        </a:lnTo>
                        <a:lnTo>
                          <a:pt x="475" y="7"/>
                        </a:lnTo>
                        <a:lnTo>
                          <a:pt x="478" y="11"/>
                        </a:lnTo>
                        <a:lnTo>
                          <a:pt x="480" y="15"/>
                        </a:lnTo>
                        <a:lnTo>
                          <a:pt x="483" y="17"/>
                        </a:lnTo>
                        <a:lnTo>
                          <a:pt x="485" y="20"/>
                        </a:lnTo>
                        <a:lnTo>
                          <a:pt x="488" y="22"/>
                        </a:lnTo>
                        <a:lnTo>
                          <a:pt x="489" y="25"/>
                        </a:lnTo>
                        <a:lnTo>
                          <a:pt x="489" y="22"/>
                        </a:lnTo>
                        <a:lnTo>
                          <a:pt x="488" y="12"/>
                        </a:lnTo>
                        <a:lnTo>
                          <a:pt x="483" y="6"/>
                        </a:lnTo>
                        <a:lnTo>
                          <a:pt x="475" y="1"/>
                        </a:lnTo>
                        <a:lnTo>
                          <a:pt x="466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4" name="Freeform 520"/>
                  <p:cNvSpPr>
                    <a:spLocks/>
                  </p:cNvSpPr>
                  <p:nvPr/>
                </p:nvSpPr>
                <p:spPr bwMode="auto">
                  <a:xfrm>
                    <a:off x="1699" y="3002"/>
                    <a:ext cx="208" cy="161"/>
                  </a:xfrm>
                  <a:custGeom>
                    <a:avLst/>
                    <a:gdLst/>
                    <a:ahLst/>
                    <a:cxnLst>
                      <a:cxn ang="0">
                        <a:pos x="415" y="27"/>
                      </a:cxn>
                      <a:cxn ang="0">
                        <a:pos x="412" y="24"/>
                      </a:cxn>
                      <a:cxn ang="0">
                        <a:pos x="403" y="15"/>
                      </a:cxn>
                      <a:cxn ang="0">
                        <a:pos x="392" y="5"/>
                      </a:cxn>
                      <a:cxn ang="0">
                        <a:pos x="379" y="0"/>
                      </a:cxn>
                      <a:cxn ang="0">
                        <a:pos x="0" y="301"/>
                      </a:cxn>
                      <a:cxn ang="0">
                        <a:pos x="0" y="302"/>
                      </a:cxn>
                      <a:cxn ang="0">
                        <a:pos x="3" y="308"/>
                      </a:cxn>
                      <a:cxn ang="0">
                        <a:pos x="8" y="313"/>
                      </a:cxn>
                      <a:cxn ang="0">
                        <a:pos x="19" y="318"/>
                      </a:cxn>
                      <a:cxn ang="0">
                        <a:pos x="20" y="319"/>
                      </a:cxn>
                      <a:cxn ang="0">
                        <a:pos x="22" y="319"/>
                      </a:cxn>
                      <a:cxn ang="0">
                        <a:pos x="25" y="319"/>
                      </a:cxn>
                      <a:cxn ang="0">
                        <a:pos x="27" y="319"/>
                      </a:cxn>
                      <a:cxn ang="0">
                        <a:pos x="35" y="319"/>
                      </a:cxn>
                      <a:cxn ang="0">
                        <a:pos x="51" y="321"/>
                      </a:cxn>
                      <a:cxn ang="0">
                        <a:pos x="69" y="321"/>
                      </a:cxn>
                      <a:cxn ang="0">
                        <a:pos x="93" y="321"/>
                      </a:cxn>
                      <a:cxn ang="0">
                        <a:pos x="122" y="321"/>
                      </a:cxn>
                      <a:cxn ang="0">
                        <a:pos x="152" y="321"/>
                      </a:cxn>
                      <a:cxn ang="0">
                        <a:pos x="183" y="321"/>
                      </a:cxn>
                      <a:cxn ang="0">
                        <a:pos x="215" y="321"/>
                      </a:cxn>
                      <a:cxn ang="0">
                        <a:pos x="246" y="321"/>
                      </a:cxn>
                      <a:cxn ang="0">
                        <a:pos x="276" y="321"/>
                      </a:cxn>
                      <a:cxn ang="0">
                        <a:pos x="305" y="319"/>
                      </a:cxn>
                      <a:cxn ang="0">
                        <a:pos x="330" y="319"/>
                      </a:cxn>
                      <a:cxn ang="0">
                        <a:pos x="352" y="319"/>
                      </a:cxn>
                      <a:cxn ang="0">
                        <a:pos x="368" y="319"/>
                      </a:cxn>
                      <a:cxn ang="0">
                        <a:pos x="379" y="319"/>
                      </a:cxn>
                      <a:cxn ang="0">
                        <a:pos x="382" y="319"/>
                      </a:cxn>
                      <a:cxn ang="0">
                        <a:pos x="387" y="319"/>
                      </a:cxn>
                      <a:cxn ang="0">
                        <a:pos x="398" y="315"/>
                      </a:cxn>
                      <a:cxn ang="0">
                        <a:pos x="409" y="305"/>
                      </a:cxn>
                      <a:cxn ang="0">
                        <a:pos x="415" y="286"/>
                      </a:cxn>
                      <a:cxn ang="0">
                        <a:pos x="415" y="27"/>
                      </a:cxn>
                    </a:cxnLst>
                    <a:rect l="0" t="0" r="r" b="b"/>
                    <a:pathLst>
                      <a:path w="415" h="321">
                        <a:moveTo>
                          <a:pt x="415" y="27"/>
                        </a:moveTo>
                        <a:lnTo>
                          <a:pt x="412" y="24"/>
                        </a:lnTo>
                        <a:lnTo>
                          <a:pt x="403" y="15"/>
                        </a:lnTo>
                        <a:lnTo>
                          <a:pt x="392" y="5"/>
                        </a:lnTo>
                        <a:lnTo>
                          <a:pt x="379" y="0"/>
                        </a:lnTo>
                        <a:lnTo>
                          <a:pt x="0" y="301"/>
                        </a:lnTo>
                        <a:lnTo>
                          <a:pt x="0" y="302"/>
                        </a:lnTo>
                        <a:lnTo>
                          <a:pt x="3" y="308"/>
                        </a:lnTo>
                        <a:lnTo>
                          <a:pt x="8" y="313"/>
                        </a:lnTo>
                        <a:lnTo>
                          <a:pt x="19" y="318"/>
                        </a:lnTo>
                        <a:lnTo>
                          <a:pt x="20" y="319"/>
                        </a:lnTo>
                        <a:lnTo>
                          <a:pt x="22" y="319"/>
                        </a:lnTo>
                        <a:lnTo>
                          <a:pt x="25" y="319"/>
                        </a:lnTo>
                        <a:lnTo>
                          <a:pt x="27" y="319"/>
                        </a:lnTo>
                        <a:lnTo>
                          <a:pt x="35" y="319"/>
                        </a:lnTo>
                        <a:lnTo>
                          <a:pt x="51" y="321"/>
                        </a:lnTo>
                        <a:lnTo>
                          <a:pt x="69" y="321"/>
                        </a:lnTo>
                        <a:lnTo>
                          <a:pt x="93" y="321"/>
                        </a:lnTo>
                        <a:lnTo>
                          <a:pt x="122" y="321"/>
                        </a:lnTo>
                        <a:lnTo>
                          <a:pt x="152" y="321"/>
                        </a:lnTo>
                        <a:lnTo>
                          <a:pt x="183" y="321"/>
                        </a:lnTo>
                        <a:lnTo>
                          <a:pt x="215" y="321"/>
                        </a:lnTo>
                        <a:lnTo>
                          <a:pt x="246" y="321"/>
                        </a:lnTo>
                        <a:lnTo>
                          <a:pt x="276" y="321"/>
                        </a:lnTo>
                        <a:lnTo>
                          <a:pt x="305" y="319"/>
                        </a:lnTo>
                        <a:lnTo>
                          <a:pt x="330" y="319"/>
                        </a:lnTo>
                        <a:lnTo>
                          <a:pt x="352" y="319"/>
                        </a:lnTo>
                        <a:lnTo>
                          <a:pt x="368" y="319"/>
                        </a:lnTo>
                        <a:lnTo>
                          <a:pt x="379" y="319"/>
                        </a:lnTo>
                        <a:lnTo>
                          <a:pt x="382" y="319"/>
                        </a:lnTo>
                        <a:lnTo>
                          <a:pt x="387" y="319"/>
                        </a:lnTo>
                        <a:lnTo>
                          <a:pt x="398" y="315"/>
                        </a:lnTo>
                        <a:lnTo>
                          <a:pt x="409" y="305"/>
                        </a:lnTo>
                        <a:lnTo>
                          <a:pt x="415" y="286"/>
                        </a:lnTo>
                        <a:lnTo>
                          <a:pt x="415" y="27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5" name="Freeform 521"/>
                  <p:cNvSpPr>
                    <a:spLocks/>
                  </p:cNvSpPr>
                  <p:nvPr/>
                </p:nvSpPr>
                <p:spPr bwMode="auto">
                  <a:xfrm>
                    <a:off x="1695" y="3001"/>
                    <a:ext cx="206" cy="158"/>
                  </a:xfrm>
                  <a:custGeom>
                    <a:avLst/>
                    <a:gdLst/>
                    <a:ahLst/>
                    <a:cxnLst>
                      <a:cxn ang="0">
                        <a:pos x="34" y="316"/>
                      </a:cxn>
                      <a:cxn ang="0">
                        <a:pos x="21" y="313"/>
                      </a:cxn>
                      <a:cxn ang="0">
                        <a:pos x="10" y="305"/>
                      </a:cxn>
                      <a:cxn ang="0">
                        <a:pos x="4" y="294"/>
                      </a:cxn>
                      <a:cxn ang="0">
                        <a:pos x="0" y="281"/>
                      </a:cxn>
                      <a:cxn ang="0">
                        <a:pos x="0" y="33"/>
                      </a:cxn>
                      <a:cxn ang="0">
                        <a:pos x="4" y="21"/>
                      </a:cxn>
                      <a:cxn ang="0">
                        <a:pos x="10" y="10"/>
                      </a:cxn>
                      <a:cxn ang="0">
                        <a:pos x="21" y="3"/>
                      </a:cxn>
                      <a:cxn ang="0">
                        <a:pos x="34" y="0"/>
                      </a:cxn>
                      <a:cxn ang="0">
                        <a:pos x="378" y="0"/>
                      </a:cxn>
                      <a:cxn ang="0">
                        <a:pos x="392" y="3"/>
                      </a:cxn>
                      <a:cxn ang="0">
                        <a:pos x="403" y="10"/>
                      </a:cxn>
                      <a:cxn ang="0">
                        <a:pos x="410" y="21"/>
                      </a:cxn>
                      <a:cxn ang="0">
                        <a:pos x="413" y="33"/>
                      </a:cxn>
                      <a:cxn ang="0">
                        <a:pos x="413" y="281"/>
                      </a:cxn>
                      <a:cxn ang="0">
                        <a:pos x="410" y="294"/>
                      </a:cxn>
                      <a:cxn ang="0">
                        <a:pos x="403" y="305"/>
                      </a:cxn>
                      <a:cxn ang="0">
                        <a:pos x="392" y="313"/>
                      </a:cxn>
                      <a:cxn ang="0">
                        <a:pos x="378" y="316"/>
                      </a:cxn>
                      <a:cxn ang="0">
                        <a:pos x="34" y="316"/>
                      </a:cxn>
                    </a:cxnLst>
                    <a:rect l="0" t="0" r="r" b="b"/>
                    <a:pathLst>
                      <a:path w="413" h="316">
                        <a:moveTo>
                          <a:pt x="34" y="316"/>
                        </a:moveTo>
                        <a:lnTo>
                          <a:pt x="21" y="313"/>
                        </a:lnTo>
                        <a:lnTo>
                          <a:pt x="10" y="305"/>
                        </a:lnTo>
                        <a:lnTo>
                          <a:pt x="4" y="294"/>
                        </a:lnTo>
                        <a:lnTo>
                          <a:pt x="0" y="281"/>
                        </a:lnTo>
                        <a:lnTo>
                          <a:pt x="0" y="33"/>
                        </a:lnTo>
                        <a:lnTo>
                          <a:pt x="4" y="21"/>
                        </a:lnTo>
                        <a:lnTo>
                          <a:pt x="10" y="10"/>
                        </a:lnTo>
                        <a:lnTo>
                          <a:pt x="21" y="3"/>
                        </a:lnTo>
                        <a:lnTo>
                          <a:pt x="34" y="0"/>
                        </a:lnTo>
                        <a:lnTo>
                          <a:pt x="378" y="0"/>
                        </a:lnTo>
                        <a:lnTo>
                          <a:pt x="392" y="3"/>
                        </a:lnTo>
                        <a:lnTo>
                          <a:pt x="403" y="10"/>
                        </a:lnTo>
                        <a:lnTo>
                          <a:pt x="410" y="21"/>
                        </a:lnTo>
                        <a:lnTo>
                          <a:pt x="413" y="33"/>
                        </a:lnTo>
                        <a:lnTo>
                          <a:pt x="413" y="281"/>
                        </a:lnTo>
                        <a:lnTo>
                          <a:pt x="410" y="294"/>
                        </a:lnTo>
                        <a:lnTo>
                          <a:pt x="403" y="305"/>
                        </a:lnTo>
                        <a:lnTo>
                          <a:pt x="392" y="313"/>
                        </a:lnTo>
                        <a:lnTo>
                          <a:pt x="378" y="316"/>
                        </a:lnTo>
                        <a:lnTo>
                          <a:pt x="34" y="3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6" name="Freeform 522"/>
                  <p:cNvSpPr>
                    <a:spLocks/>
                  </p:cNvSpPr>
                  <p:nvPr/>
                </p:nvSpPr>
                <p:spPr bwMode="auto">
                  <a:xfrm>
                    <a:off x="1703" y="3009"/>
                    <a:ext cx="190" cy="142"/>
                  </a:xfrm>
                  <a:custGeom>
                    <a:avLst/>
                    <a:gdLst/>
                    <a:ahLst/>
                    <a:cxnLst>
                      <a:cxn ang="0">
                        <a:pos x="362" y="282"/>
                      </a:cxn>
                      <a:cxn ang="0">
                        <a:pos x="370" y="281"/>
                      </a:cxn>
                      <a:cxn ang="0">
                        <a:pos x="376" y="278"/>
                      </a:cxn>
                      <a:cxn ang="0">
                        <a:pos x="379" y="271"/>
                      </a:cxn>
                      <a:cxn ang="0">
                        <a:pos x="381" y="263"/>
                      </a:cxn>
                      <a:cxn ang="0">
                        <a:pos x="381" y="15"/>
                      </a:cxn>
                      <a:cxn ang="0">
                        <a:pos x="379" y="9"/>
                      </a:cxn>
                      <a:cxn ang="0">
                        <a:pos x="376" y="4"/>
                      </a:cxn>
                      <a:cxn ang="0">
                        <a:pos x="370" y="1"/>
                      </a:cxn>
                      <a:cxn ang="0">
                        <a:pos x="362" y="0"/>
                      </a:cxn>
                      <a:cxn ang="0">
                        <a:pos x="18" y="0"/>
                      </a:cxn>
                      <a:cxn ang="0">
                        <a:pos x="11" y="1"/>
                      </a:cxn>
                      <a:cxn ang="0">
                        <a:pos x="5" y="4"/>
                      </a:cxn>
                      <a:cxn ang="0">
                        <a:pos x="2" y="9"/>
                      </a:cxn>
                      <a:cxn ang="0">
                        <a:pos x="0" y="15"/>
                      </a:cxn>
                      <a:cxn ang="0">
                        <a:pos x="0" y="263"/>
                      </a:cxn>
                      <a:cxn ang="0">
                        <a:pos x="2" y="271"/>
                      </a:cxn>
                      <a:cxn ang="0">
                        <a:pos x="5" y="278"/>
                      </a:cxn>
                      <a:cxn ang="0">
                        <a:pos x="11" y="281"/>
                      </a:cxn>
                      <a:cxn ang="0">
                        <a:pos x="18" y="282"/>
                      </a:cxn>
                      <a:cxn ang="0">
                        <a:pos x="362" y="282"/>
                      </a:cxn>
                    </a:cxnLst>
                    <a:rect l="0" t="0" r="r" b="b"/>
                    <a:pathLst>
                      <a:path w="381" h="282">
                        <a:moveTo>
                          <a:pt x="362" y="282"/>
                        </a:moveTo>
                        <a:lnTo>
                          <a:pt x="370" y="281"/>
                        </a:lnTo>
                        <a:lnTo>
                          <a:pt x="376" y="278"/>
                        </a:lnTo>
                        <a:lnTo>
                          <a:pt x="379" y="271"/>
                        </a:lnTo>
                        <a:lnTo>
                          <a:pt x="381" y="263"/>
                        </a:lnTo>
                        <a:lnTo>
                          <a:pt x="381" y="15"/>
                        </a:lnTo>
                        <a:lnTo>
                          <a:pt x="379" y="9"/>
                        </a:lnTo>
                        <a:lnTo>
                          <a:pt x="376" y="4"/>
                        </a:lnTo>
                        <a:lnTo>
                          <a:pt x="370" y="1"/>
                        </a:lnTo>
                        <a:lnTo>
                          <a:pt x="362" y="0"/>
                        </a:lnTo>
                        <a:lnTo>
                          <a:pt x="18" y="0"/>
                        </a:lnTo>
                        <a:lnTo>
                          <a:pt x="11" y="1"/>
                        </a:lnTo>
                        <a:lnTo>
                          <a:pt x="5" y="4"/>
                        </a:lnTo>
                        <a:lnTo>
                          <a:pt x="2" y="9"/>
                        </a:lnTo>
                        <a:lnTo>
                          <a:pt x="0" y="15"/>
                        </a:lnTo>
                        <a:lnTo>
                          <a:pt x="0" y="263"/>
                        </a:lnTo>
                        <a:lnTo>
                          <a:pt x="2" y="271"/>
                        </a:lnTo>
                        <a:lnTo>
                          <a:pt x="5" y="278"/>
                        </a:lnTo>
                        <a:lnTo>
                          <a:pt x="11" y="281"/>
                        </a:lnTo>
                        <a:lnTo>
                          <a:pt x="18" y="282"/>
                        </a:lnTo>
                        <a:lnTo>
                          <a:pt x="362" y="28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7" name="Freeform 523"/>
                  <p:cNvSpPr>
                    <a:spLocks/>
                  </p:cNvSpPr>
                  <p:nvPr/>
                </p:nvSpPr>
                <p:spPr bwMode="auto">
                  <a:xfrm>
                    <a:off x="1711" y="3175"/>
                    <a:ext cx="184" cy="30"/>
                  </a:xfrm>
                  <a:custGeom>
                    <a:avLst/>
                    <a:gdLst/>
                    <a:ahLst/>
                    <a:cxnLst>
                      <a:cxn ang="0">
                        <a:pos x="325" y="29"/>
                      </a:cxn>
                      <a:cxn ang="0">
                        <a:pos x="281" y="57"/>
                      </a:cxn>
                      <a:cxn ang="0">
                        <a:pos x="276" y="60"/>
                      </a:cxn>
                      <a:cxn ang="0">
                        <a:pos x="272" y="60"/>
                      </a:cxn>
                      <a:cxn ang="0">
                        <a:pos x="77" y="60"/>
                      </a:cxn>
                      <a:cxn ang="0">
                        <a:pos x="71" y="60"/>
                      </a:cxn>
                      <a:cxn ang="0">
                        <a:pos x="66" y="57"/>
                      </a:cxn>
                      <a:cxn ang="0">
                        <a:pos x="33" y="27"/>
                      </a:cxn>
                      <a:cxn ang="0">
                        <a:pos x="0" y="0"/>
                      </a:cxn>
                      <a:cxn ang="0">
                        <a:pos x="43" y="0"/>
                      </a:cxn>
                      <a:cxn ang="0">
                        <a:pos x="318" y="0"/>
                      </a:cxn>
                      <a:cxn ang="0">
                        <a:pos x="370" y="0"/>
                      </a:cxn>
                      <a:cxn ang="0">
                        <a:pos x="325" y="29"/>
                      </a:cxn>
                    </a:cxnLst>
                    <a:rect l="0" t="0" r="r" b="b"/>
                    <a:pathLst>
                      <a:path w="370" h="60">
                        <a:moveTo>
                          <a:pt x="325" y="29"/>
                        </a:moveTo>
                        <a:lnTo>
                          <a:pt x="281" y="57"/>
                        </a:lnTo>
                        <a:lnTo>
                          <a:pt x="276" y="60"/>
                        </a:lnTo>
                        <a:lnTo>
                          <a:pt x="272" y="60"/>
                        </a:lnTo>
                        <a:lnTo>
                          <a:pt x="77" y="60"/>
                        </a:lnTo>
                        <a:lnTo>
                          <a:pt x="71" y="60"/>
                        </a:lnTo>
                        <a:lnTo>
                          <a:pt x="66" y="57"/>
                        </a:lnTo>
                        <a:lnTo>
                          <a:pt x="33" y="27"/>
                        </a:lnTo>
                        <a:lnTo>
                          <a:pt x="0" y="0"/>
                        </a:lnTo>
                        <a:lnTo>
                          <a:pt x="43" y="0"/>
                        </a:lnTo>
                        <a:lnTo>
                          <a:pt x="318" y="0"/>
                        </a:lnTo>
                        <a:lnTo>
                          <a:pt x="370" y="0"/>
                        </a:lnTo>
                        <a:lnTo>
                          <a:pt x="325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8" name="Freeform 524"/>
                  <p:cNvSpPr>
                    <a:spLocks/>
                  </p:cNvSpPr>
                  <p:nvPr/>
                </p:nvSpPr>
                <p:spPr bwMode="auto">
                  <a:xfrm>
                    <a:off x="1732" y="3183"/>
                    <a:ext cx="105" cy="14"/>
                  </a:xfrm>
                  <a:custGeom>
                    <a:avLst/>
                    <a:gdLst/>
                    <a:ahLst/>
                    <a:cxnLst>
                      <a:cxn ang="0">
                        <a:pos x="34" y="29"/>
                      </a:cxn>
                      <a:cxn ang="0">
                        <a:pos x="208" y="29"/>
                      </a:cxn>
                      <a:cxn ang="0">
                        <a:pos x="210" y="29"/>
                      </a:cxn>
                      <a:cxn ang="0">
                        <a:pos x="50" y="27"/>
                      </a:cxn>
                      <a:cxn ang="0">
                        <a:pos x="38" y="0"/>
                      </a:cxn>
                      <a:cxn ang="0">
                        <a:pos x="0" y="0"/>
                      </a:cxn>
                      <a:cxn ang="0">
                        <a:pos x="34" y="29"/>
                      </a:cxn>
                    </a:cxnLst>
                    <a:rect l="0" t="0" r="r" b="b"/>
                    <a:pathLst>
                      <a:path w="210" h="29">
                        <a:moveTo>
                          <a:pt x="34" y="29"/>
                        </a:moveTo>
                        <a:lnTo>
                          <a:pt x="208" y="29"/>
                        </a:lnTo>
                        <a:lnTo>
                          <a:pt x="210" y="29"/>
                        </a:lnTo>
                        <a:lnTo>
                          <a:pt x="50" y="27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  <a:lnTo>
                          <a:pt x="34" y="29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9" name="Freeform 525"/>
                  <p:cNvSpPr>
                    <a:spLocks/>
                  </p:cNvSpPr>
                  <p:nvPr/>
                </p:nvSpPr>
                <p:spPr bwMode="auto">
                  <a:xfrm>
                    <a:off x="1751" y="3183"/>
                    <a:ext cx="99" cy="14"/>
                  </a:xfrm>
                  <a:custGeom>
                    <a:avLst/>
                    <a:gdLst/>
                    <a:ahLst/>
                    <a:cxnLst>
                      <a:cxn ang="0">
                        <a:pos x="172" y="29"/>
                      </a:cxn>
                      <a:cxn ang="0">
                        <a:pos x="197" y="0"/>
                      </a:cxn>
                      <a:cxn ang="0">
                        <a:pos x="0" y="0"/>
                      </a:cxn>
                      <a:cxn ang="0">
                        <a:pos x="12" y="27"/>
                      </a:cxn>
                      <a:cxn ang="0">
                        <a:pos x="172" y="29"/>
                      </a:cxn>
                    </a:cxnLst>
                    <a:rect l="0" t="0" r="r" b="b"/>
                    <a:pathLst>
                      <a:path w="197" h="29">
                        <a:moveTo>
                          <a:pt x="172" y="29"/>
                        </a:moveTo>
                        <a:lnTo>
                          <a:pt x="197" y="0"/>
                        </a:lnTo>
                        <a:lnTo>
                          <a:pt x="0" y="0"/>
                        </a:lnTo>
                        <a:lnTo>
                          <a:pt x="12" y="27"/>
                        </a:lnTo>
                        <a:lnTo>
                          <a:pt x="172" y="29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0" name="Freeform 526"/>
                  <p:cNvSpPr>
                    <a:spLocks/>
                  </p:cNvSpPr>
                  <p:nvPr/>
                </p:nvSpPr>
                <p:spPr bwMode="auto">
                  <a:xfrm>
                    <a:off x="1836" y="3183"/>
                    <a:ext cx="33" cy="14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21" y="29"/>
                      </a:cxn>
                      <a:cxn ang="0">
                        <a:pos x="67" y="0"/>
                      </a:cxn>
                      <a:cxn ang="0">
                        <a:pos x="27" y="0"/>
                      </a:cxn>
                      <a:cxn ang="0">
                        <a:pos x="2" y="29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67" h="29">
                        <a:moveTo>
                          <a:pt x="0" y="29"/>
                        </a:moveTo>
                        <a:lnTo>
                          <a:pt x="21" y="29"/>
                        </a:lnTo>
                        <a:lnTo>
                          <a:pt x="67" y="0"/>
                        </a:lnTo>
                        <a:lnTo>
                          <a:pt x="27" y="0"/>
                        </a:lnTo>
                        <a:lnTo>
                          <a:pt x="2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3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1" name="Freeform 527"/>
                  <p:cNvSpPr>
                    <a:spLocks/>
                  </p:cNvSpPr>
                  <p:nvPr/>
                </p:nvSpPr>
                <p:spPr bwMode="auto">
                  <a:xfrm>
                    <a:off x="1643" y="3196"/>
                    <a:ext cx="321" cy="82"/>
                  </a:xfrm>
                  <a:custGeom>
                    <a:avLst/>
                    <a:gdLst/>
                    <a:ahLst/>
                    <a:cxnLst>
                      <a:cxn ang="0">
                        <a:pos x="36" y="165"/>
                      </a:cxn>
                      <a:cxn ang="0">
                        <a:pos x="22" y="161"/>
                      </a:cxn>
                      <a:cxn ang="0">
                        <a:pos x="11" y="154"/>
                      </a:cxn>
                      <a:cxn ang="0">
                        <a:pos x="3" y="143"/>
                      </a:cxn>
                      <a:cxn ang="0">
                        <a:pos x="0" y="128"/>
                      </a:cxn>
                      <a:cxn ang="0">
                        <a:pos x="0" y="35"/>
                      </a:cxn>
                      <a:cxn ang="0">
                        <a:pos x="3" y="21"/>
                      </a:cxn>
                      <a:cxn ang="0">
                        <a:pos x="11" y="10"/>
                      </a:cxn>
                      <a:cxn ang="0">
                        <a:pos x="22" y="4"/>
                      </a:cxn>
                      <a:cxn ang="0">
                        <a:pos x="36" y="0"/>
                      </a:cxn>
                      <a:cxn ang="0">
                        <a:pos x="605" y="0"/>
                      </a:cxn>
                      <a:cxn ang="0">
                        <a:pos x="619" y="4"/>
                      </a:cxn>
                      <a:cxn ang="0">
                        <a:pos x="630" y="10"/>
                      </a:cxn>
                      <a:cxn ang="0">
                        <a:pos x="638" y="21"/>
                      </a:cxn>
                      <a:cxn ang="0">
                        <a:pos x="641" y="35"/>
                      </a:cxn>
                      <a:cxn ang="0">
                        <a:pos x="641" y="128"/>
                      </a:cxn>
                      <a:cxn ang="0">
                        <a:pos x="638" y="143"/>
                      </a:cxn>
                      <a:cxn ang="0">
                        <a:pos x="630" y="154"/>
                      </a:cxn>
                      <a:cxn ang="0">
                        <a:pos x="619" y="161"/>
                      </a:cxn>
                      <a:cxn ang="0">
                        <a:pos x="605" y="165"/>
                      </a:cxn>
                      <a:cxn ang="0">
                        <a:pos x="36" y="165"/>
                      </a:cxn>
                    </a:cxnLst>
                    <a:rect l="0" t="0" r="r" b="b"/>
                    <a:pathLst>
                      <a:path w="641" h="165">
                        <a:moveTo>
                          <a:pt x="36" y="165"/>
                        </a:moveTo>
                        <a:lnTo>
                          <a:pt x="22" y="161"/>
                        </a:lnTo>
                        <a:lnTo>
                          <a:pt x="11" y="154"/>
                        </a:lnTo>
                        <a:lnTo>
                          <a:pt x="3" y="143"/>
                        </a:lnTo>
                        <a:lnTo>
                          <a:pt x="0" y="128"/>
                        </a:lnTo>
                        <a:lnTo>
                          <a:pt x="0" y="35"/>
                        </a:lnTo>
                        <a:lnTo>
                          <a:pt x="3" y="21"/>
                        </a:lnTo>
                        <a:lnTo>
                          <a:pt x="11" y="10"/>
                        </a:lnTo>
                        <a:lnTo>
                          <a:pt x="22" y="4"/>
                        </a:lnTo>
                        <a:lnTo>
                          <a:pt x="36" y="0"/>
                        </a:lnTo>
                        <a:lnTo>
                          <a:pt x="605" y="0"/>
                        </a:lnTo>
                        <a:lnTo>
                          <a:pt x="619" y="4"/>
                        </a:lnTo>
                        <a:lnTo>
                          <a:pt x="630" y="10"/>
                        </a:lnTo>
                        <a:lnTo>
                          <a:pt x="638" y="21"/>
                        </a:lnTo>
                        <a:lnTo>
                          <a:pt x="641" y="35"/>
                        </a:lnTo>
                        <a:lnTo>
                          <a:pt x="641" y="128"/>
                        </a:lnTo>
                        <a:lnTo>
                          <a:pt x="638" y="143"/>
                        </a:lnTo>
                        <a:lnTo>
                          <a:pt x="630" y="154"/>
                        </a:lnTo>
                        <a:lnTo>
                          <a:pt x="619" y="161"/>
                        </a:lnTo>
                        <a:lnTo>
                          <a:pt x="605" y="165"/>
                        </a:lnTo>
                        <a:lnTo>
                          <a:pt x="36" y="1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2" name="Freeform 528"/>
                  <p:cNvSpPr>
                    <a:spLocks/>
                  </p:cNvSpPr>
                  <p:nvPr/>
                </p:nvSpPr>
                <p:spPr bwMode="auto">
                  <a:xfrm>
                    <a:off x="1948" y="3210"/>
                    <a:ext cx="3" cy="1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5D1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3" name="Freeform 529"/>
                  <p:cNvSpPr>
                    <a:spLocks/>
                  </p:cNvSpPr>
                  <p:nvPr/>
                </p:nvSpPr>
                <p:spPr bwMode="auto">
                  <a:xfrm>
                    <a:off x="1901" y="3210"/>
                    <a:ext cx="50" cy="42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0" y="84"/>
                      </a:cxn>
                      <a:cxn ang="0">
                        <a:pos x="17" y="84"/>
                      </a:cxn>
                      <a:cxn ang="0">
                        <a:pos x="33" y="84"/>
                      </a:cxn>
                      <a:cxn ang="0">
                        <a:pos x="46" y="84"/>
                      </a:cxn>
                      <a:cxn ang="0">
                        <a:pos x="58" y="84"/>
                      </a:cxn>
                      <a:cxn ang="0">
                        <a:pos x="68" y="84"/>
                      </a:cxn>
                      <a:cxn ang="0">
                        <a:pos x="74" y="84"/>
                      </a:cxn>
                      <a:cxn ang="0">
                        <a:pos x="79" y="84"/>
                      </a:cxn>
                      <a:cxn ang="0">
                        <a:pos x="80" y="84"/>
                      </a:cxn>
                      <a:cxn ang="0">
                        <a:pos x="83" y="80"/>
                      </a:cxn>
                      <a:cxn ang="0">
                        <a:pos x="91" y="74"/>
                      </a:cxn>
                      <a:cxn ang="0">
                        <a:pos x="98" y="61"/>
                      </a:cxn>
                      <a:cxn ang="0">
                        <a:pos x="101" y="47"/>
                      </a:cxn>
                      <a:cxn ang="0">
                        <a:pos x="99" y="30"/>
                      </a:cxn>
                      <a:cxn ang="0">
                        <a:pos x="98" y="16"/>
                      </a:cxn>
                      <a:cxn ang="0">
                        <a:pos x="96" y="5"/>
                      </a:cxn>
                      <a:cxn ang="0">
                        <a:pos x="95" y="0"/>
                      </a:cxn>
                      <a:cxn ang="0">
                        <a:pos x="93" y="0"/>
                      </a:cxn>
                      <a:cxn ang="0">
                        <a:pos x="88" y="0"/>
                      </a:cxn>
                      <a:cxn ang="0">
                        <a:pos x="79" y="0"/>
                      </a:cxn>
                      <a:cxn ang="0">
                        <a:pos x="68" y="0"/>
                      </a:cxn>
                      <a:cxn ang="0">
                        <a:pos x="53" y="0"/>
                      </a:cxn>
                      <a:cxn ang="0">
                        <a:pos x="38" y="0"/>
                      </a:cxn>
                      <a:cxn ang="0">
                        <a:pos x="2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6" y="12"/>
                      </a:cxn>
                      <a:cxn ang="0">
                        <a:pos x="28" y="16"/>
                      </a:cxn>
                      <a:cxn ang="0">
                        <a:pos x="38" y="22"/>
                      </a:cxn>
                      <a:cxn ang="0">
                        <a:pos x="41" y="28"/>
                      </a:cxn>
                      <a:cxn ang="0">
                        <a:pos x="38" y="36"/>
                      </a:cxn>
                      <a:cxn ang="0">
                        <a:pos x="28" y="42"/>
                      </a:cxn>
                      <a:cxn ang="0">
                        <a:pos x="16" y="47"/>
                      </a:cxn>
                      <a:cxn ang="0">
                        <a:pos x="0" y="49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01" h="84">
                        <a:moveTo>
                          <a:pt x="0" y="49"/>
                        </a:moveTo>
                        <a:lnTo>
                          <a:pt x="0" y="84"/>
                        </a:lnTo>
                        <a:lnTo>
                          <a:pt x="17" y="84"/>
                        </a:lnTo>
                        <a:lnTo>
                          <a:pt x="33" y="84"/>
                        </a:lnTo>
                        <a:lnTo>
                          <a:pt x="46" y="84"/>
                        </a:lnTo>
                        <a:lnTo>
                          <a:pt x="58" y="84"/>
                        </a:lnTo>
                        <a:lnTo>
                          <a:pt x="68" y="84"/>
                        </a:lnTo>
                        <a:lnTo>
                          <a:pt x="74" y="84"/>
                        </a:lnTo>
                        <a:lnTo>
                          <a:pt x="79" y="84"/>
                        </a:lnTo>
                        <a:lnTo>
                          <a:pt x="80" y="84"/>
                        </a:lnTo>
                        <a:lnTo>
                          <a:pt x="83" y="80"/>
                        </a:lnTo>
                        <a:lnTo>
                          <a:pt x="91" y="74"/>
                        </a:lnTo>
                        <a:lnTo>
                          <a:pt x="98" y="61"/>
                        </a:lnTo>
                        <a:lnTo>
                          <a:pt x="101" y="47"/>
                        </a:lnTo>
                        <a:lnTo>
                          <a:pt x="99" y="30"/>
                        </a:lnTo>
                        <a:lnTo>
                          <a:pt x="98" y="16"/>
                        </a:lnTo>
                        <a:lnTo>
                          <a:pt x="96" y="5"/>
                        </a:lnTo>
                        <a:lnTo>
                          <a:pt x="95" y="0"/>
                        </a:lnTo>
                        <a:lnTo>
                          <a:pt x="93" y="0"/>
                        </a:lnTo>
                        <a:lnTo>
                          <a:pt x="88" y="0"/>
                        </a:lnTo>
                        <a:lnTo>
                          <a:pt x="79" y="0"/>
                        </a:lnTo>
                        <a:lnTo>
                          <a:pt x="68" y="0"/>
                        </a:lnTo>
                        <a:lnTo>
                          <a:pt x="53" y="0"/>
                        </a:lnTo>
                        <a:lnTo>
                          <a:pt x="38" y="0"/>
                        </a:ln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6" y="12"/>
                        </a:lnTo>
                        <a:lnTo>
                          <a:pt x="28" y="16"/>
                        </a:lnTo>
                        <a:lnTo>
                          <a:pt x="38" y="22"/>
                        </a:lnTo>
                        <a:lnTo>
                          <a:pt x="41" y="28"/>
                        </a:lnTo>
                        <a:lnTo>
                          <a:pt x="38" y="36"/>
                        </a:lnTo>
                        <a:lnTo>
                          <a:pt x="28" y="42"/>
                        </a:lnTo>
                        <a:lnTo>
                          <a:pt x="16" y="47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4" name="Freeform 530"/>
                  <p:cNvSpPr>
                    <a:spLocks/>
                  </p:cNvSpPr>
                  <p:nvPr/>
                </p:nvSpPr>
                <p:spPr bwMode="auto">
                  <a:xfrm>
                    <a:off x="1658" y="3210"/>
                    <a:ext cx="243" cy="60"/>
                  </a:xfrm>
                  <a:custGeom>
                    <a:avLst/>
                    <a:gdLst/>
                    <a:ahLst/>
                    <a:cxnLst>
                      <a:cxn ang="0">
                        <a:pos x="487" y="0"/>
                      </a:cxn>
                      <a:cxn ang="0">
                        <a:pos x="425" y="0"/>
                      </a:cxn>
                      <a:cxn ang="0">
                        <a:pos x="356" y="0"/>
                      </a:cxn>
                      <a:cxn ang="0">
                        <a:pos x="283" y="0"/>
                      </a:cxn>
                      <a:cxn ang="0">
                        <a:pos x="212" y="0"/>
                      </a:cxn>
                      <a:cxn ang="0">
                        <a:pos x="146" y="0"/>
                      </a:cxn>
                      <a:cxn ang="0">
                        <a:pos x="92" y="0"/>
                      </a:cxn>
                      <a:cxn ang="0">
                        <a:pos x="52" y="0"/>
                      </a:cxn>
                      <a:cxn ang="0">
                        <a:pos x="33" y="0"/>
                      </a:cxn>
                      <a:cxn ang="0">
                        <a:pos x="5" y="3"/>
                      </a:cxn>
                      <a:cxn ang="0">
                        <a:pos x="0" y="6"/>
                      </a:cxn>
                      <a:cxn ang="0">
                        <a:pos x="0" y="17"/>
                      </a:cxn>
                      <a:cxn ang="0">
                        <a:pos x="0" y="61"/>
                      </a:cxn>
                      <a:cxn ang="0">
                        <a:pos x="5" y="107"/>
                      </a:cxn>
                      <a:cxn ang="0">
                        <a:pos x="8" y="120"/>
                      </a:cxn>
                      <a:cxn ang="0">
                        <a:pos x="14" y="102"/>
                      </a:cxn>
                      <a:cxn ang="0">
                        <a:pos x="29" y="84"/>
                      </a:cxn>
                      <a:cxn ang="0">
                        <a:pos x="40" y="82"/>
                      </a:cxn>
                      <a:cxn ang="0">
                        <a:pos x="57" y="80"/>
                      </a:cxn>
                      <a:cxn ang="0">
                        <a:pos x="78" y="79"/>
                      </a:cxn>
                      <a:cxn ang="0">
                        <a:pos x="103" y="79"/>
                      </a:cxn>
                      <a:cxn ang="0">
                        <a:pos x="120" y="79"/>
                      </a:cxn>
                      <a:cxn ang="0">
                        <a:pos x="155" y="79"/>
                      </a:cxn>
                      <a:cxn ang="0">
                        <a:pos x="201" y="80"/>
                      </a:cxn>
                      <a:cxn ang="0">
                        <a:pos x="256" y="80"/>
                      </a:cxn>
                      <a:cxn ang="0">
                        <a:pos x="316" y="82"/>
                      </a:cxn>
                      <a:cxn ang="0">
                        <a:pos x="376" y="82"/>
                      </a:cxn>
                      <a:cxn ang="0">
                        <a:pos x="435" y="84"/>
                      </a:cxn>
                      <a:cxn ang="0">
                        <a:pos x="487" y="84"/>
                      </a:cxn>
                      <a:cxn ang="0">
                        <a:pos x="471" y="47"/>
                      </a:cxn>
                      <a:cxn ang="0">
                        <a:pos x="449" y="36"/>
                      </a:cxn>
                      <a:cxn ang="0">
                        <a:pos x="449" y="22"/>
                      </a:cxn>
                      <a:cxn ang="0">
                        <a:pos x="471" y="12"/>
                      </a:cxn>
                    </a:cxnLst>
                    <a:rect l="0" t="0" r="r" b="b"/>
                    <a:pathLst>
                      <a:path w="487" h="120">
                        <a:moveTo>
                          <a:pt x="487" y="11"/>
                        </a:moveTo>
                        <a:lnTo>
                          <a:pt x="487" y="0"/>
                        </a:lnTo>
                        <a:lnTo>
                          <a:pt x="457" y="0"/>
                        </a:lnTo>
                        <a:lnTo>
                          <a:pt x="425" y="0"/>
                        </a:lnTo>
                        <a:lnTo>
                          <a:pt x="390" y="0"/>
                        </a:lnTo>
                        <a:lnTo>
                          <a:pt x="356" y="0"/>
                        </a:lnTo>
                        <a:lnTo>
                          <a:pt x="319" y="0"/>
                        </a:lnTo>
                        <a:lnTo>
                          <a:pt x="283" y="0"/>
                        </a:lnTo>
                        <a:lnTo>
                          <a:pt x="247" y="0"/>
                        </a:lnTo>
                        <a:lnTo>
                          <a:pt x="212" y="0"/>
                        </a:lnTo>
                        <a:lnTo>
                          <a:pt x="177" y="0"/>
                        </a:lnTo>
                        <a:lnTo>
                          <a:pt x="146" y="0"/>
                        </a:lnTo>
                        <a:lnTo>
                          <a:pt x="117" y="0"/>
                        </a:lnTo>
                        <a:lnTo>
                          <a:pt x="92" y="0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lnTo>
                          <a:pt x="33" y="0"/>
                        </a:lnTo>
                        <a:lnTo>
                          <a:pt x="16" y="1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7"/>
                        </a:lnTo>
                        <a:lnTo>
                          <a:pt x="0" y="35"/>
                        </a:lnTo>
                        <a:lnTo>
                          <a:pt x="0" y="61"/>
                        </a:lnTo>
                        <a:lnTo>
                          <a:pt x="2" y="90"/>
                        </a:lnTo>
                        <a:lnTo>
                          <a:pt x="5" y="107"/>
                        </a:lnTo>
                        <a:lnTo>
                          <a:pt x="7" y="117"/>
                        </a:lnTo>
                        <a:lnTo>
                          <a:pt x="8" y="120"/>
                        </a:lnTo>
                        <a:lnTo>
                          <a:pt x="10" y="115"/>
                        </a:lnTo>
                        <a:lnTo>
                          <a:pt x="14" y="102"/>
                        </a:lnTo>
                        <a:lnTo>
                          <a:pt x="21" y="90"/>
                        </a:lnTo>
                        <a:lnTo>
                          <a:pt x="29" y="84"/>
                        </a:lnTo>
                        <a:lnTo>
                          <a:pt x="33" y="84"/>
                        </a:lnTo>
                        <a:lnTo>
                          <a:pt x="40" y="82"/>
                        </a:lnTo>
                        <a:lnTo>
                          <a:pt x="48" y="82"/>
                        </a:lnTo>
                        <a:lnTo>
                          <a:pt x="57" y="80"/>
                        </a:lnTo>
                        <a:lnTo>
                          <a:pt x="67" y="80"/>
                        </a:lnTo>
                        <a:lnTo>
                          <a:pt x="78" y="79"/>
                        </a:lnTo>
                        <a:lnTo>
                          <a:pt x="90" y="79"/>
                        </a:lnTo>
                        <a:lnTo>
                          <a:pt x="103" y="79"/>
                        </a:lnTo>
                        <a:lnTo>
                          <a:pt x="109" y="79"/>
                        </a:lnTo>
                        <a:lnTo>
                          <a:pt x="120" y="79"/>
                        </a:lnTo>
                        <a:lnTo>
                          <a:pt x="136" y="79"/>
                        </a:lnTo>
                        <a:lnTo>
                          <a:pt x="155" y="79"/>
                        </a:lnTo>
                        <a:lnTo>
                          <a:pt x="177" y="79"/>
                        </a:lnTo>
                        <a:lnTo>
                          <a:pt x="201" y="80"/>
                        </a:lnTo>
                        <a:lnTo>
                          <a:pt x="228" y="80"/>
                        </a:lnTo>
                        <a:lnTo>
                          <a:pt x="256" y="80"/>
                        </a:lnTo>
                        <a:lnTo>
                          <a:pt x="286" y="80"/>
                        </a:lnTo>
                        <a:lnTo>
                          <a:pt x="316" y="82"/>
                        </a:lnTo>
                        <a:lnTo>
                          <a:pt x="346" y="82"/>
                        </a:lnTo>
                        <a:lnTo>
                          <a:pt x="376" y="82"/>
                        </a:lnTo>
                        <a:lnTo>
                          <a:pt x="406" y="82"/>
                        </a:lnTo>
                        <a:lnTo>
                          <a:pt x="435" y="84"/>
                        </a:lnTo>
                        <a:lnTo>
                          <a:pt x="461" y="84"/>
                        </a:lnTo>
                        <a:lnTo>
                          <a:pt x="487" y="84"/>
                        </a:lnTo>
                        <a:lnTo>
                          <a:pt x="487" y="49"/>
                        </a:lnTo>
                        <a:lnTo>
                          <a:pt x="471" y="47"/>
                        </a:lnTo>
                        <a:lnTo>
                          <a:pt x="457" y="42"/>
                        </a:lnTo>
                        <a:lnTo>
                          <a:pt x="449" y="36"/>
                        </a:lnTo>
                        <a:lnTo>
                          <a:pt x="446" y="28"/>
                        </a:lnTo>
                        <a:lnTo>
                          <a:pt x="449" y="22"/>
                        </a:lnTo>
                        <a:lnTo>
                          <a:pt x="457" y="16"/>
                        </a:lnTo>
                        <a:lnTo>
                          <a:pt x="471" y="12"/>
                        </a:lnTo>
                        <a:lnTo>
                          <a:pt x="487" y="11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5" name="Freeform 531"/>
                  <p:cNvSpPr>
                    <a:spLocks/>
                  </p:cNvSpPr>
                  <p:nvPr/>
                </p:nvSpPr>
                <p:spPr bwMode="auto">
                  <a:xfrm>
                    <a:off x="1662" y="3210"/>
                    <a:ext cx="294" cy="60"/>
                  </a:xfrm>
                  <a:custGeom>
                    <a:avLst/>
                    <a:gdLst/>
                    <a:ahLst/>
                    <a:cxnLst>
                      <a:cxn ang="0">
                        <a:pos x="589" y="99"/>
                      </a:cxn>
                      <a:cxn ang="0">
                        <a:pos x="589" y="6"/>
                      </a:cxn>
                      <a:cxn ang="0">
                        <a:pos x="589" y="6"/>
                      </a:cxn>
                      <a:cxn ang="0">
                        <a:pos x="589" y="5"/>
                      </a:cxn>
                      <a:cxn ang="0">
                        <a:pos x="589" y="3"/>
                      </a:cxn>
                      <a:cxn ang="0">
                        <a:pos x="589" y="1"/>
                      </a:cxn>
                      <a:cxn ang="0">
                        <a:pos x="586" y="0"/>
                      </a:cxn>
                      <a:cxn ang="0">
                        <a:pos x="583" y="0"/>
                      </a:cxn>
                      <a:cxn ang="0">
                        <a:pos x="580" y="0"/>
                      </a:cxn>
                      <a:cxn ang="0">
                        <a:pos x="578" y="0"/>
                      </a:cxn>
                      <a:cxn ang="0">
                        <a:pos x="574" y="0"/>
                      </a:cxn>
                      <a:cxn ang="0">
                        <a:pos x="575" y="5"/>
                      </a:cxn>
                      <a:cxn ang="0">
                        <a:pos x="577" y="16"/>
                      </a:cxn>
                      <a:cxn ang="0">
                        <a:pos x="578" y="30"/>
                      </a:cxn>
                      <a:cxn ang="0">
                        <a:pos x="580" y="47"/>
                      </a:cxn>
                      <a:cxn ang="0">
                        <a:pos x="577" y="61"/>
                      </a:cxn>
                      <a:cxn ang="0">
                        <a:pos x="570" y="74"/>
                      </a:cxn>
                      <a:cxn ang="0">
                        <a:pos x="562" y="80"/>
                      </a:cxn>
                      <a:cxn ang="0">
                        <a:pos x="559" y="84"/>
                      </a:cxn>
                      <a:cxn ang="0">
                        <a:pos x="555" y="84"/>
                      </a:cxn>
                      <a:cxn ang="0">
                        <a:pos x="540" y="84"/>
                      </a:cxn>
                      <a:cxn ang="0">
                        <a:pos x="520" y="84"/>
                      </a:cxn>
                      <a:cxn ang="0">
                        <a:pos x="491" y="84"/>
                      </a:cxn>
                      <a:cxn ang="0">
                        <a:pos x="458" y="82"/>
                      </a:cxn>
                      <a:cxn ang="0">
                        <a:pos x="422" y="82"/>
                      </a:cxn>
                      <a:cxn ang="0">
                        <a:pos x="381" y="82"/>
                      </a:cxn>
                      <a:cxn ang="0">
                        <a:pos x="340" y="80"/>
                      </a:cxn>
                      <a:cxn ang="0">
                        <a:pos x="297" y="80"/>
                      </a:cxn>
                      <a:cxn ang="0">
                        <a:pos x="256" y="80"/>
                      </a:cxn>
                      <a:cxn ang="0">
                        <a:pos x="217" y="80"/>
                      </a:cxn>
                      <a:cxn ang="0">
                        <a:pos x="182" y="79"/>
                      </a:cxn>
                      <a:cxn ang="0">
                        <a:pos x="150" y="79"/>
                      </a:cxn>
                      <a:cxn ang="0">
                        <a:pos x="125" y="79"/>
                      </a:cxn>
                      <a:cxn ang="0">
                        <a:pos x="106" y="79"/>
                      </a:cxn>
                      <a:cxn ang="0">
                        <a:pos x="95" y="79"/>
                      </a:cxn>
                      <a:cxn ang="0">
                        <a:pos x="82" y="79"/>
                      </a:cxn>
                      <a:cxn ang="0">
                        <a:pos x="70" y="79"/>
                      </a:cxn>
                      <a:cxn ang="0">
                        <a:pos x="59" y="80"/>
                      </a:cxn>
                      <a:cxn ang="0">
                        <a:pos x="49" y="80"/>
                      </a:cxn>
                      <a:cxn ang="0">
                        <a:pos x="40" y="82"/>
                      </a:cxn>
                      <a:cxn ang="0">
                        <a:pos x="32" y="82"/>
                      </a:cxn>
                      <a:cxn ang="0">
                        <a:pos x="25" y="84"/>
                      </a:cxn>
                      <a:cxn ang="0">
                        <a:pos x="21" y="84"/>
                      </a:cxn>
                      <a:cxn ang="0">
                        <a:pos x="13" y="90"/>
                      </a:cxn>
                      <a:cxn ang="0">
                        <a:pos x="6" y="102"/>
                      </a:cxn>
                      <a:cxn ang="0">
                        <a:pos x="2" y="115"/>
                      </a:cxn>
                      <a:cxn ang="0">
                        <a:pos x="0" y="120"/>
                      </a:cxn>
                      <a:cxn ang="0">
                        <a:pos x="569" y="120"/>
                      </a:cxn>
                      <a:cxn ang="0">
                        <a:pos x="577" y="118"/>
                      </a:cxn>
                      <a:cxn ang="0">
                        <a:pos x="583" y="114"/>
                      </a:cxn>
                      <a:cxn ang="0">
                        <a:pos x="588" y="107"/>
                      </a:cxn>
                      <a:cxn ang="0">
                        <a:pos x="589" y="99"/>
                      </a:cxn>
                    </a:cxnLst>
                    <a:rect l="0" t="0" r="r" b="b"/>
                    <a:pathLst>
                      <a:path w="589" h="120">
                        <a:moveTo>
                          <a:pt x="589" y="99"/>
                        </a:moveTo>
                        <a:lnTo>
                          <a:pt x="589" y="6"/>
                        </a:lnTo>
                        <a:lnTo>
                          <a:pt x="589" y="6"/>
                        </a:lnTo>
                        <a:lnTo>
                          <a:pt x="589" y="5"/>
                        </a:lnTo>
                        <a:lnTo>
                          <a:pt x="589" y="3"/>
                        </a:lnTo>
                        <a:lnTo>
                          <a:pt x="589" y="1"/>
                        </a:lnTo>
                        <a:lnTo>
                          <a:pt x="586" y="0"/>
                        </a:lnTo>
                        <a:lnTo>
                          <a:pt x="583" y="0"/>
                        </a:lnTo>
                        <a:lnTo>
                          <a:pt x="580" y="0"/>
                        </a:lnTo>
                        <a:lnTo>
                          <a:pt x="578" y="0"/>
                        </a:lnTo>
                        <a:lnTo>
                          <a:pt x="574" y="0"/>
                        </a:lnTo>
                        <a:lnTo>
                          <a:pt x="575" y="5"/>
                        </a:lnTo>
                        <a:lnTo>
                          <a:pt x="577" y="16"/>
                        </a:lnTo>
                        <a:lnTo>
                          <a:pt x="578" y="30"/>
                        </a:lnTo>
                        <a:lnTo>
                          <a:pt x="580" y="47"/>
                        </a:lnTo>
                        <a:lnTo>
                          <a:pt x="577" y="61"/>
                        </a:lnTo>
                        <a:lnTo>
                          <a:pt x="570" y="74"/>
                        </a:lnTo>
                        <a:lnTo>
                          <a:pt x="562" y="80"/>
                        </a:lnTo>
                        <a:lnTo>
                          <a:pt x="559" y="84"/>
                        </a:lnTo>
                        <a:lnTo>
                          <a:pt x="555" y="84"/>
                        </a:lnTo>
                        <a:lnTo>
                          <a:pt x="540" y="84"/>
                        </a:lnTo>
                        <a:lnTo>
                          <a:pt x="520" y="84"/>
                        </a:lnTo>
                        <a:lnTo>
                          <a:pt x="491" y="84"/>
                        </a:lnTo>
                        <a:lnTo>
                          <a:pt x="458" y="82"/>
                        </a:lnTo>
                        <a:lnTo>
                          <a:pt x="422" y="82"/>
                        </a:lnTo>
                        <a:lnTo>
                          <a:pt x="381" y="82"/>
                        </a:lnTo>
                        <a:lnTo>
                          <a:pt x="340" y="80"/>
                        </a:lnTo>
                        <a:lnTo>
                          <a:pt x="297" y="80"/>
                        </a:lnTo>
                        <a:lnTo>
                          <a:pt x="256" y="80"/>
                        </a:lnTo>
                        <a:lnTo>
                          <a:pt x="217" y="80"/>
                        </a:lnTo>
                        <a:lnTo>
                          <a:pt x="182" y="79"/>
                        </a:lnTo>
                        <a:lnTo>
                          <a:pt x="150" y="79"/>
                        </a:lnTo>
                        <a:lnTo>
                          <a:pt x="125" y="79"/>
                        </a:lnTo>
                        <a:lnTo>
                          <a:pt x="106" y="79"/>
                        </a:lnTo>
                        <a:lnTo>
                          <a:pt x="95" y="79"/>
                        </a:lnTo>
                        <a:lnTo>
                          <a:pt x="82" y="79"/>
                        </a:lnTo>
                        <a:lnTo>
                          <a:pt x="70" y="79"/>
                        </a:lnTo>
                        <a:lnTo>
                          <a:pt x="59" y="80"/>
                        </a:lnTo>
                        <a:lnTo>
                          <a:pt x="49" y="80"/>
                        </a:lnTo>
                        <a:lnTo>
                          <a:pt x="40" y="82"/>
                        </a:lnTo>
                        <a:lnTo>
                          <a:pt x="32" y="82"/>
                        </a:lnTo>
                        <a:lnTo>
                          <a:pt x="25" y="84"/>
                        </a:lnTo>
                        <a:lnTo>
                          <a:pt x="21" y="84"/>
                        </a:lnTo>
                        <a:lnTo>
                          <a:pt x="13" y="90"/>
                        </a:lnTo>
                        <a:lnTo>
                          <a:pt x="6" y="102"/>
                        </a:lnTo>
                        <a:lnTo>
                          <a:pt x="2" y="115"/>
                        </a:lnTo>
                        <a:lnTo>
                          <a:pt x="0" y="120"/>
                        </a:lnTo>
                        <a:lnTo>
                          <a:pt x="569" y="120"/>
                        </a:lnTo>
                        <a:lnTo>
                          <a:pt x="577" y="118"/>
                        </a:lnTo>
                        <a:lnTo>
                          <a:pt x="583" y="114"/>
                        </a:lnTo>
                        <a:lnTo>
                          <a:pt x="588" y="107"/>
                        </a:lnTo>
                        <a:lnTo>
                          <a:pt x="589" y="99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6" name="Freeform 532"/>
                  <p:cNvSpPr>
                    <a:spLocks/>
                  </p:cNvSpPr>
                  <p:nvPr/>
                </p:nvSpPr>
                <p:spPr bwMode="auto">
                  <a:xfrm>
                    <a:off x="1880" y="3215"/>
                    <a:ext cx="41" cy="19"/>
                  </a:xfrm>
                  <a:custGeom>
                    <a:avLst/>
                    <a:gdLst/>
                    <a:ahLst/>
                    <a:cxnLst>
                      <a:cxn ang="0">
                        <a:pos x="41" y="38"/>
                      </a:cxn>
                      <a:cxn ang="0">
                        <a:pos x="57" y="36"/>
                      </a:cxn>
                      <a:cxn ang="0">
                        <a:pos x="69" y="31"/>
                      </a:cxn>
                      <a:cxn ang="0">
                        <a:pos x="79" y="25"/>
                      </a:cxn>
                      <a:cxn ang="0">
                        <a:pos x="82" y="17"/>
                      </a:cxn>
                      <a:cxn ang="0">
                        <a:pos x="79" y="11"/>
                      </a:cxn>
                      <a:cxn ang="0">
                        <a:pos x="69" y="5"/>
                      </a:cxn>
                      <a:cxn ang="0">
                        <a:pos x="57" y="1"/>
                      </a:cxn>
                      <a:cxn ang="0">
                        <a:pos x="41" y="0"/>
                      </a:cxn>
                      <a:cxn ang="0">
                        <a:pos x="25" y="1"/>
                      </a:cxn>
                      <a:cxn ang="0">
                        <a:pos x="11" y="5"/>
                      </a:cxn>
                      <a:cxn ang="0">
                        <a:pos x="3" y="11"/>
                      </a:cxn>
                      <a:cxn ang="0">
                        <a:pos x="0" y="17"/>
                      </a:cxn>
                      <a:cxn ang="0">
                        <a:pos x="3" y="25"/>
                      </a:cxn>
                      <a:cxn ang="0">
                        <a:pos x="11" y="31"/>
                      </a:cxn>
                      <a:cxn ang="0">
                        <a:pos x="25" y="36"/>
                      </a:cxn>
                      <a:cxn ang="0">
                        <a:pos x="41" y="38"/>
                      </a:cxn>
                    </a:cxnLst>
                    <a:rect l="0" t="0" r="r" b="b"/>
                    <a:pathLst>
                      <a:path w="82" h="38">
                        <a:moveTo>
                          <a:pt x="41" y="38"/>
                        </a:moveTo>
                        <a:lnTo>
                          <a:pt x="57" y="36"/>
                        </a:lnTo>
                        <a:lnTo>
                          <a:pt x="69" y="31"/>
                        </a:lnTo>
                        <a:lnTo>
                          <a:pt x="79" y="25"/>
                        </a:lnTo>
                        <a:lnTo>
                          <a:pt x="82" y="17"/>
                        </a:lnTo>
                        <a:lnTo>
                          <a:pt x="79" y="11"/>
                        </a:lnTo>
                        <a:lnTo>
                          <a:pt x="69" y="5"/>
                        </a:lnTo>
                        <a:lnTo>
                          <a:pt x="57" y="1"/>
                        </a:lnTo>
                        <a:lnTo>
                          <a:pt x="41" y="0"/>
                        </a:lnTo>
                        <a:lnTo>
                          <a:pt x="25" y="1"/>
                        </a:lnTo>
                        <a:lnTo>
                          <a:pt x="11" y="5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3" y="25"/>
                        </a:lnTo>
                        <a:lnTo>
                          <a:pt x="11" y="31"/>
                        </a:lnTo>
                        <a:lnTo>
                          <a:pt x="25" y="36"/>
                        </a:lnTo>
                        <a:lnTo>
                          <a:pt x="41" y="38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7" name="Freeform 533"/>
                  <p:cNvSpPr>
                    <a:spLocks/>
                  </p:cNvSpPr>
                  <p:nvPr/>
                </p:nvSpPr>
                <p:spPr bwMode="auto">
                  <a:xfrm>
                    <a:off x="1651" y="3204"/>
                    <a:ext cx="305" cy="66"/>
                  </a:xfrm>
                  <a:custGeom>
                    <a:avLst/>
                    <a:gdLst/>
                    <a:ahLst/>
                    <a:cxnLst>
                      <a:cxn ang="0">
                        <a:pos x="12" y="19"/>
                      </a:cxn>
                      <a:cxn ang="0">
                        <a:pos x="14" y="18"/>
                      </a:cxn>
                      <a:cxn ang="0">
                        <a:pos x="17" y="16"/>
                      </a:cxn>
                      <a:cxn ang="0">
                        <a:pos x="28" y="14"/>
                      </a:cxn>
                      <a:cxn ang="0">
                        <a:pos x="45" y="13"/>
                      </a:cxn>
                      <a:cxn ang="0">
                        <a:pos x="56" y="13"/>
                      </a:cxn>
                      <a:cxn ang="0">
                        <a:pos x="77" y="13"/>
                      </a:cxn>
                      <a:cxn ang="0">
                        <a:pos x="107" y="13"/>
                      </a:cxn>
                      <a:cxn ang="0">
                        <a:pos x="143" y="13"/>
                      </a:cxn>
                      <a:cxn ang="0">
                        <a:pos x="186" y="13"/>
                      </a:cxn>
                      <a:cxn ang="0">
                        <a:pos x="232" y="13"/>
                      </a:cxn>
                      <a:cxn ang="0">
                        <a:pos x="281" y="13"/>
                      </a:cxn>
                      <a:cxn ang="0">
                        <a:pos x="331" y="13"/>
                      </a:cxn>
                      <a:cxn ang="0">
                        <a:pos x="380" y="13"/>
                      </a:cxn>
                      <a:cxn ang="0">
                        <a:pos x="428" y="13"/>
                      </a:cxn>
                      <a:cxn ang="0">
                        <a:pos x="472" y="13"/>
                      </a:cxn>
                      <a:cxn ang="0">
                        <a:pos x="511" y="13"/>
                      </a:cxn>
                      <a:cxn ang="0">
                        <a:pos x="546" y="13"/>
                      </a:cxn>
                      <a:cxn ang="0">
                        <a:pos x="571" y="13"/>
                      </a:cxn>
                      <a:cxn ang="0">
                        <a:pos x="587" y="13"/>
                      </a:cxn>
                      <a:cxn ang="0">
                        <a:pos x="594" y="13"/>
                      </a:cxn>
                      <a:cxn ang="0">
                        <a:pos x="594" y="13"/>
                      </a:cxn>
                      <a:cxn ang="0">
                        <a:pos x="595" y="13"/>
                      </a:cxn>
                      <a:cxn ang="0">
                        <a:pos x="597" y="13"/>
                      </a:cxn>
                      <a:cxn ang="0">
                        <a:pos x="598" y="13"/>
                      </a:cxn>
                      <a:cxn ang="0">
                        <a:pos x="600" y="13"/>
                      </a:cxn>
                      <a:cxn ang="0">
                        <a:pos x="603" y="13"/>
                      </a:cxn>
                      <a:cxn ang="0">
                        <a:pos x="606" y="13"/>
                      </a:cxn>
                      <a:cxn ang="0">
                        <a:pos x="609" y="14"/>
                      </a:cxn>
                      <a:cxn ang="0">
                        <a:pos x="606" y="8"/>
                      </a:cxn>
                      <a:cxn ang="0">
                        <a:pos x="601" y="5"/>
                      </a:cxn>
                      <a:cxn ang="0">
                        <a:pos x="597" y="2"/>
                      </a:cxn>
                      <a:cxn ang="0">
                        <a:pos x="589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19"/>
                      </a:cxn>
                      <a:cxn ang="0">
                        <a:pos x="0" y="112"/>
                      </a:cxn>
                      <a:cxn ang="0">
                        <a:pos x="1" y="120"/>
                      </a:cxn>
                      <a:cxn ang="0">
                        <a:pos x="6" y="127"/>
                      </a:cxn>
                      <a:cxn ang="0">
                        <a:pos x="12" y="131"/>
                      </a:cxn>
                      <a:cxn ang="0">
                        <a:pos x="20" y="133"/>
                      </a:cxn>
                      <a:cxn ang="0">
                        <a:pos x="19" y="130"/>
                      </a:cxn>
                      <a:cxn ang="0">
                        <a:pos x="17" y="120"/>
                      </a:cxn>
                      <a:cxn ang="0">
                        <a:pos x="14" y="103"/>
                      </a:cxn>
                      <a:cxn ang="0">
                        <a:pos x="12" y="74"/>
                      </a:cxn>
                      <a:cxn ang="0">
                        <a:pos x="12" y="48"/>
                      </a:cxn>
                      <a:cxn ang="0">
                        <a:pos x="12" y="30"/>
                      </a:cxn>
                      <a:cxn ang="0">
                        <a:pos x="12" y="22"/>
                      </a:cxn>
                      <a:cxn ang="0">
                        <a:pos x="12" y="19"/>
                      </a:cxn>
                    </a:cxnLst>
                    <a:rect l="0" t="0" r="r" b="b"/>
                    <a:pathLst>
                      <a:path w="609" h="133">
                        <a:moveTo>
                          <a:pt x="12" y="19"/>
                        </a:moveTo>
                        <a:lnTo>
                          <a:pt x="14" y="18"/>
                        </a:lnTo>
                        <a:lnTo>
                          <a:pt x="17" y="16"/>
                        </a:lnTo>
                        <a:lnTo>
                          <a:pt x="28" y="14"/>
                        </a:lnTo>
                        <a:lnTo>
                          <a:pt x="45" y="13"/>
                        </a:lnTo>
                        <a:lnTo>
                          <a:pt x="56" y="13"/>
                        </a:lnTo>
                        <a:lnTo>
                          <a:pt x="77" y="13"/>
                        </a:lnTo>
                        <a:lnTo>
                          <a:pt x="107" y="13"/>
                        </a:lnTo>
                        <a:lnTo>
                          <a:pt x="143" y="13"/>
                        </a:lnTo>
                        <a:lnTo>
                          <a:pt x="186" y="13"/>
                        </a:lnTo>
                        <a:lnTo>
                          <a:pt x="232" y="13"/>
                        </a:lnTo>
                        <a:lnTo>
                          <a:pt x="281" y="13"/>
                        </a:lnTo>
                        <a:lnTo>
                          <a:pt x="331" y="13"/>
                        </a:lnTo>
                        <a:lnTo>
                          <a:pt x="380" y="13"/>
                        </a:lnTo>
                        <a:lnTo>
                          <a:pt x="428" y="13"/>
                        </a:lnTo>
                        <a:lnTo>
                          <a:pt x="472" y="13"/>
                        </a:lnTo>
                        <a:lnTo>
                          <a:pt x="511" y="13"/>
                        </a:lnTo>
                        <a:lnTo>
                          <a:pt x="546" y="13"/>
                        </a:lnTo>
                        <a:lnTo>
                          <a:pt x="571" y="13"/>
                        </a:lnTo>
                        <a:lnTo>
                          <a:pt x="587" y="13"/>
                        </a:lnTo>
                        <a:lnTo>
                          <a:pt x="594" y="13"/>
                        </a:lnTo>
                        <a:lnTo>
                          <a:pt x="594" y="13"/>
                        </a:lnTo>
                        <a:lnTo>
                          <a:pt x="595" y="13"/>
                        </a:lnTo>
                        <a:lnTo>
                          <a:pt x="597" y="13"/>
                        </a:lnTo>
                        <a:lnTo>
                          <a:pt x="598" y="13"/>
                        </a:lnTo>
                        <a:lnTo>
                          <a:pt x="600" y="13"/>
                        </a:lnTo>
                        <a:lnTo>
                          <a:pt x="603" y="13"/>
                        </a:lnTo>
                        <a:lnTo>
                          <a:pt x="606" y="13"/>
                        </a:lnTo>
                        <a:lnTo>
                          <a:pt x="609" y="14"/>
                        </a:lnTo>
                        <a:lnTo>
                          <a:pt x="606" y="8"/>
                        </a:lnTo>
                        <a:lnTo>
                          <a:pt x="601" y="5"/>
                        </a:lnTo>
                        <a:lnTo>
                          <a:pt x="597" y="2"/>
                        </a:lnTo>
                        <a:lnTo>
                          <a:pt x="589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19"/>
                        </a:lnTo>
                        <a:lnTo>
                          <a:pt x="0" y="112"/>
                        </a:lnTo>
                        <a:lnTo>
                          <a:pt x="1" y="120"/>
                        </a:lnTo>
                        <a:lnTo>
                          <a:pt x="6" y="127"/>
                        </a:lnTo>
                        <a:lnTo>
                          <a:pt x="12" y="131"/>
                        </a:lnTo>
                        <a:lnTo>
                          <a:pt x="20" y="133"/>
                        </a:lnTo>
                        <a:lnTo>
                          <a:pt x="19" y="130"/>
                        </a:lnTo>
                        <a:lnTo>
                          <a:pt x="17" y="120"/>
                        </a:lnTo>
                        <a:lnTo>
                          <a:pt x="14" y="103"/>
                        </a:lnTo>
                        <a:lnTo>
                          <a:pt x="12" y="74"/>
                        </a:lnTo>
                        <a:lnTo>
                          <a:pt x="12" y="48"/>
                        </a:lnTo>
                        <a:lnTo>
                          <a:pt x="12" y="30"/>
                        </a:lnTo>
                        <a:lnTo>
                          <a:pt x="12" y="22"/>
                        </a:lnTo>
                        <a:lnTo>
                          <a:pt x="12" y="19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8" name="Freeform 534"/>
                  <p:cNvSpPr>
                    <a:spLocks/>
                  </p:cNvSpPr>
                  <p:nvPr/>
                </p:nvSpPr>
                <p:spPr bwMode="auto">
                  <a:xfrm>
                    <a:off x="1608" y="3256"/>
                    <a:ext cx="390" cy="76"/>
                  </a:xfrm>
                  <a:custGeom>
                    <a:avLst/>
                    <a:gdLst/>
                    <a:ahLst/>
                    <a:cxnLst>
                      <a:cxn ang="0">
                        <a:pos x="39" y="152"/>
                      </a:cxn>
                      <a:cxn ang="0">
                        <a:pos x="23" y="149"/>
                      </a:cxn>
                      <a:cxn ang="0">
                        <a:pos x="11" y="139"/>
                      </a:cxn>
                      <a:cxn ang="0">
                        <a:pos x="3" y="125"/>
                      </a:cxn>
                      <a:cxn ang="0">
                        <a:pos x="0" y="108"/>
                      </a:cxn>
                      <a:cxn ang="0">
                        <a:pos x="0" y="100"/>
                      </a:cxn>
                      <a:cxn ang="0">
                        <a:pos x="8" y="95"/>
                      </a:cxn>
                      <a:cxn ang="0">
                        <a:pos x="128" y="21"/>
                      </a:cxn>
                      <a:cxn ang="0">
                        <a:pos x="121" y="34"/>
                      </a:cxn>
                      <a:cxn ang="0">
                        <a:pos x="125" y="21"/>
                      </a:cxn>
                      <a:cxn ang="0">
                        <a:pos x="131" y="10"/>
                      </a:cxn>
                      <a:cxn ang="0">
                        <a:pos x="140" y="4"/>
                      </a:cxn>
                      <a:cxn ang="0">
                        <a:pos x="151" y="0"/>
                      </a:cxn>
                      <a:cxn ang="0">
                        <a:pos x="627" y="0"/>
                      </a:cxn>
                      <a:cxn ang="0">
                        <a:pos x="639" y="4"/>
                      </a:cxn>
                      <a:cxn ang="0">
                        <a:pos x="650" y="10"/>
                      </a:cxn>
                      <a:cxn ang="0">
                        <a:pos x="657" y="21"/>
                      </a:cxn>
                      <a:cxn ang="0">
                        <a:pos x="660" y="34"/>
                      </a:cxn>
                      <a:cxn ang="0">
                        <a:pos x="650" y="21"/>
                      </a:cxn>
                      <a:cxn ang="0">
                        <a:pos x="774" y="95"/>
                      </a:cxn>
                      <a:cxn ang="0">
                        <a:pos x="780" y="100"/>
                      </a:cxn>
                      <a:cxn ang="0">
                        <a:pos x="780" y="108"/>
                      </a:cxn>
                      <a:cxn ang="0">
                        <a:pos x="777" y="125"/>
                      </a:cxn>
                      <a:cxn ang="0">
                        <a:pos x="769" y="139"/>
                      </a:cxn>
                      <a:cxn ang="0">
                        <a:pos x="756" y="149"/>
                      </a:cxn>
                      <a:cxn ang="0">
                        <a:pos x="741" y="152"/>
                      </a:cxn>
                      <a:cxn ang="0">
                        <a:pos x="39" y="152"/>
                      </a:cxn>
                    </a:cxnLst>
                    <a:rect l="0" t="0" r="r" b="b"/>
                    <a:pathLst>
                      <a:path w="780" h="152">
                        <a:moveTo>
                          <a:pt x="39" y="152"/>
                        </a:moveTo>
                        <a:lnTo>
                          <a:pt x="23" y="149"/>
                        </a:lnTo>
                        <a:lnTo>
                          <a:pt x="11" y="139"/>
                        </a:lnTo>
                        <a:lnTo>
                          <a:pt x="3" y="125"/>
                        </a:lnTo>
                        <a:lnTo>
                          <a:pt x="0" y="108"/>
                        </a:lnTo>
                        <a:lnTo>
                          <a:pt x="0" y="100"/>
                        </a:lnTo>
                        <a:lnTo>
                          <a:pt x="8" y="95"/>
                        </a:lnTo>
                        <a:lnTo>
                          <a:pt x="128" y="21"/>
                        </a:lnTo>
                        <a:lnTo>
                          <a:pt x="121" y="34"/>
                        </a:lnTo>
                        <a:lnTo>
                          <a:pt x="125" y="21"/>
                        </a:lnTo>
                        <a:lnTo>
                          <a:pt x="131" y="10"/>
                        </a:lnTo>
                        <a:lnTo>
                          <a:pt x="140" y="4"/>
                        </a:lnTo>
                        <a:lnTo>
                          <a:pt x="151" y="0"/>
                        </a:lnTo>
                        <a:lnTo>
                          <a:pt x="627" y="0"/>
                        </a:lnTo>
                        <a:lnTo>
                          <a:pt x="639" y="4"/>
                        </a:lnTo>
                        <a:lnTo>
                          <a:pt x="650" y="10"/>
                        </a:lnTo>
                        <a:lnTo>
                          <a:pt x="657" y="21"/>
                        </a:lnTo>
                        <a:lnTo>
                          <a:pt x="660" y="34"/>
                        </a:lnTo>
                        <a:lnTo>
                          <a:pt x="650" y="21"/>
                        </a:lnTo>
                        <a:lnTo>
                          <a:pt x="774" y="95"/>
                        </a:lnTo>
                        <a:lnTo>
                          <a:pt x="780" y="100"/>
                        </a:lnTo>
                        <a:lnTo>
                          <a:pt x="780" y="108"/>
                        </a:lnTo>
                        <a:lnTo>
                          <a:pt x="777" y="125"/>
                        </a:lnTo>
                        <a:lnTo>
                          <a:pt x="769" y="139"/>
                        </a:lnTo>
                        <a:lnTo>
                          <a:pt x="756" y="149"/>
                        </a:lnTo>
                        <a:lnTo>
                          <a:pt x="741" y="152"/>
                        </a:lnTo>
                        <a:lnTo>
                          <a:pt x="39" y="1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9" name="Freeform 535"/>
                  <p:cNvSpPr>
                    <a:spLocks/>
                  </p:cNvSpPr>
                  <p:nvPr/>
                </p:nvSpPr>
                <p:spPr bwMode="auto">
                  <a:xfrm>
                    <a:off x="1622" y="3273"/>
                    <a:ext cx="368" cy="40"/>
                  </a:xfrm>
                  <a:custGeom>
                    <a:avLst/>
                    <a:gdLst/>
                    <a:ahLst/>
                    <a:cxnLst>
                      <a:cxn ang="0">
                        <a:pos x="114" y="6"/>
                      </a:cxn>
                      <a:cxn ang="0">
                        <a:pos x="109" y="10"/>
                      </a:cxn>
                      <a:cxn ang="0">
                        <a:pos x="98" y="18"/>
                      </a:cxn>
                      <a:cxn ang="0">
                        <a:pos x="81" y="27"/>
                      </a:cxn>
                      <a:cxn ang="0">
                        <a:pos x="62" y="40"/>
                      </a:cxn>
                      <a:cxn ang="0">
                        <a:pos x="41" y="52"/>
                      </a:cxn>
                      <a:cxn ang="0">
                        <a:pos x="24" y="63"/>
                      </a:cxn>
                      <a:cxn ang="0">
                        <a:pos x="10" y="73"/>
                      </a:cxn>
                      <a:cxn ang="0">
                        <a:pos x="3" y="76"/>
                      </a:cxn>
                      <a:cxn ang="0">
                        <a:pos x="2" y="76"/>
                      </a:cxn>
                      <a:cxn ang="0">
                        <a:pos x="2" y="78"/>
                      </a:cxn>
                      <a:cxn ang="0">
                        <a:pos x="0" y="78"/>
                      </a:cxn>
                      <a:cxn ang="0">
                        <a:pos x="0" y="79"/>
                      </a:cxn>
                      <a:cxn ang="0">
                        <a:pos x="735" y="79"/>
                      </a:cxn>
                      <a:cxn ang="0">
                        <a:pos x="736" y="78"/>
                      </a:cxn>
                      <a:cxn ang="0">
                        <a:pos x="736" y="76"/>
                      </a:cxn>
                      <a:cxn ang="0">
                        <a:pos x="736" y="74"/>
                      </a:cxn>
                      <a:cxn ang="0">
                        <a:pos x="736" y="74"/>
                      </a:cxn>
                      <a:cxn ang="0">
                        <a:pos x="736" y="73"/>
                      </a:cxn>
                      <a:cxn ang="0">
                        <a:pos x="616" y="0"/>
                      </a:cxn>
                      <a:cxn ang="0">
                        <a:pos x="604" y="2"/>
                      </a:cxn>
                      <a:cxn ang="0">
                        <a:pos x="114" y="6"/>
                      </a:cxn>
                    </a:cxnLst>
                    <a:rect l="0" t="0" r="r" b="b"/>
                    <a:pathLst>
                      <a:path w="736" h="79">
                        <a:moveTo>
                          <a:pt x="114" y="6"/>
                        </a:moveTo>
                        <a:lnTo>
                          <a:pt x="109" y="10"/>
                        </a:lnTo>
                        <a:lnTo>
                          <a:pt x="98" y="18"/>
                        </a:lnTo>
                        <a:lnTo>
                          <a:pt x="81" y="27"/>
                        </a:lnTo>
                        <a:lnTo>
                          <a:pt x="62" y="40"/>
                        </a:lnTo>
                        <a:lnTo>
                          <a:pt x="41" y="52"/>
                        </a:lnTo>
                        <a:lnTo>
                          <a:pt x="24" y="63"/>
                        </a:lnTo>
                        <a:lnTo>
                          <a:pt x="10" y="73"/>
                        </a:lnTo>
                        <a:lnTo>
                          <a:pt x="3" y="76"/>
                        </a:lnTo>
                        <a:lnTo>
                          <a:pt x="2" y="76"/>
                        </a:lnTo>
                        <a:lnTo>
                          <a:pt x="2" y="78"/>
                        </a:lnTo>
                        <a:lnTo>
                          <a:pt x="0" y="78"/>
                        </a:lnTo>
                        <a:lnTo>
                          <a:pt x="0" y="79"/>
                        </a:lnTo>
                        <a:lnTo>
                          <a:pt x="735" y="79"/>
                        </a:lnTo>
                        <a:lnTo>
                          <a:pt x="736" y="78"/>
                        </a:lnTo>
                        <a:lnTo>
                          <a:pt x="736" y="76"/>
                        </a:lnTo>
                        <a:lnTo>
                          <a:pt x="736" y="74"/>
                        </a:lnTo>
                        <a:lnTo>
                          <a:pt x="736" y="74"/>
                        </a:lnTo>
                        <a:lnTo>
                          <a:pt x="736" y="73"/>
                        </a:lnTo>
                        <a:lnTo>
                          <a:pt x="616" y="0"/>
                        </a:lnTo>
                        <a:lnTo>
                          <a:pt x="604" y="2"/>
                        </a:lnTo>
                        <a:lnTo>
                          <a:pt x="114" y="6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0" name="Freeform 536"/>
                  <p:cNvSpPr>
                    <a:spLocks/>
                  </p:cNvSpPr>
                  <p:nvPr/>
                </p:nvSpPr>
                <p:spPr bwMode="auto">
                  <a:xfrm>
                    <a:off x="1622" y="3312"/>
                    <a:ext cx="368" cy="1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7"/>
                      </a:cxn>
                      <a:cxn ang="0">
                        <a:pos x="8" y="22"/>
                      </a:cxn>
                      <a:cxn ang="0">
                        <a:pos x="10" y="23"/>
                      </a:cxn>
                      <a:cxn ang="0">
                        <a:pos x="10" y="23"/>
                      </a:cxn>
                      <a:cxn ang="0">
                        <a:pos x="10" y="23"/>
                      </a:cxn>
                      <a:cxn ang="0">
                        <a:pos x="11" y="23"/>
                      </a:cxn>
                      <a:cxn ang="0">
                        <a:pos x="713" y="23"/>
                      </a:cxn>
                      <a:cxn ang="0">
                        <a:pos x="722" y="22"/>
                      </a:cxn>
                      <a:cxn ang="0">
                        <a:pos x="728" y="15"/>
                      </a:cxn>
                      <a:cxn ang="0">
                        <a:pos x="733" y="9"/>
                      </a:cxn>
                      <a:cxn ang="0">
                        <a:pos x="736" y="0"/>
                      </a:cxn>
                      <a:cxn ang="0">
                        <a:pos x="735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36" h="23">
                        <a:moveTo>
                          <a:pt x="0" y="1"/>
                        </a:move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7"/>
                        </a:lnTo>
                        <a:lnTo>
                          <a:pt x="8" y="22"/>
                        </a:lnTo>
                        <a:lnTo>
                          <a:pt x="10" y="23"/>
                        </a:lnTo>
                        <a:lnTo>
                          <a:pt x="10" y="23"/>
                        </a:lnTo>
                        <a:lnTo>
                          <a:pt x="10" y="23"/>
                        </a:lnTo>
                        <a:lnTo>
                          <a:pt x="11" y="23"/>
                        </a:lnTo>
                        <a:lnTo>
                          <a:pt x="713" y="23"/>
                        </a:lnTo>
                        <a:lnTo>
                          <a:pt x="722" y="22"/>
                        </a:lnTo>
                        <a:lnTo>
                          <a:pt x="728" y="15"/>
                        </a:lnTo>
                        <a:lnTo>
                          <a:pt x="733" y="9"/>
                        </a:lnTo>
                        <a:lnTo>
                          <a:pt x="736" y="0"/>
                        </a:lnTo>
                        <a:lnTo>
                          <a:pt x="735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1" name="Freeform 537"/>
                  <p:cNvSpPr>
                    <a:spLocks/>
                  </p:cNvSpPr>
                  <p:nvPr/>
                </p:nvSpPr>
                <p:spPr bwMode="auto">
                  <a:xfrm>
                    <a:off x="1616" y="3264"/>
                    <a:ext cx="314" cy="59"/>
                  </a:xfrm>
                  <a:custGeom>
                    <a:avLst/>
                    <a:gdLst/>
                    <a:ahLst/>
                    <a:cxnLst>
                      <a:cxn ang="0">
                        <a:pos x="121" y="18"/>
                      </a:cxn>
                      <a:cxn ang="0">
                        <a:pos x="0" y="92"/>
                      </a:cxn>
                      <a:cxn ang="0">
                        <a:pos x="1" y="101"/>
                      </a:cxn>
                      <a:cxn ang="0">
                        <a:pos x="6" y="111"/>
                      </a:cxn>
                      <a:cxn ang="0">
                        <a:pos x="12" y="117"/>
                      </a:cxn>
                      <a:cxn ang="0">
                        <a:pos x="20" y="119"/>
                      </a:cxn>
                      <a:cxn ang="0">
                        <a:pos x="17" y="114"/>
                      </a:cxn>
                      <a:cxn ang="0">
                        <a:pos x="14" y="108"/>
                      </a:cxn>
                      <a:cxn ang="0">
                        <a:pos x="12" y="103"/>
                      </a:cxn>
                      <a:cxn ang="0">
                        <a:pos x="12" y="98"/>
                      </a:cxn>
                      <a:cxn ang="0">
                        <a:pos x="12" y="97"/>
                      </a:cxn>
                      <a:cxn ang="0">
                        <a:pos x="14" y="97"/>
                      </a:cxn>
                      <a:cxn ang="0">
                        <a:pos x="14" y="95"/>
                      </a:cxn>
                      <a:cxn ang="0">
                        <a:pos x="15" y="95"/>
                      </a:cxn>
                      <a:cxn ang="0">
                        <a:pos x="22" y="92"/>
                      </a:cxn>
                      <a:cxn ang="0">
                        <a:pos x="36" y="82"/>
                      </a:cxn>
                      <a:cxn ang="0">
                        <a:pos x="53" y="71"/>
                      </a:cxn>
                      <a:cxn ang="0">
                        <a:pos x="74" y="59"/>
                      </a:cxn>
                      <a:cxn ang="0">
                        <a:pos x="93" y="46"/>
                      </a:cxn>
                      <a:cxn ang="0">
                        <a:pos x="110" y="37"/>
                      </a:cxn>
                      <a:cxn ang="0">
                        <a:pos x="121" y="29"/>
                      </a:cxn>
                      <a:cxn ang="0">
                        <a:pos x="126" y="25"/>
                      </a:cxn>
                      <a:cxn ang="0">
                        <a:pos x="616" y="21"/>
                      </a:cxn>
                      <a:cxn ang="0">
                        <a:pos x="628" y="19"/>
                      </a:cxn>
                      <a:cxn ang="0">
                        <a:pos x="628" y="18"/>
                      </a:cxn>
                      <a:cxn ang="0">
                        <a:pos x="627" y="11"/>
                      </a:cxn>
                      <a:cxn ang="0">
                        <a:pos x="623" y="5"/>
                      </a:cxn>
                      <a:cxn ang="0">
                        <a:pos x="617" y="2"/>
                      </a:cxn>
                      <a:cxn ang="0">
                        <a:pos x="611" y="0"/>
                      </a:cxn>
                      <a:cxn ang="0">
                        <a:pos x="135" y="0"/>
                      </a:cxn>
                      <a:cxn ang="0">
                        <a:pos x="129" y="2"/>
                      </a:cxn>
                      <a:cxn ang="0">
                        <a:pos x="126" y="5"/>
                      </a:cxn>
                      <a:cxn ang="0">
                        <a:pos x="123" y="11"/>
                      </a:cxn>
                      <a:cxn ang="0">
                        <a:pos x="121" y="18"/>
                      </a:cxn>
                    </a:cxnLst>
                    <a:rect l="0" t="0" r="r" b="b"/>
                    <a:pathLst>
                      <a:path w="628" h="119">
                        <a:moveTo>
                          <a:pt x="121" y="18"/>
                        </a:moveTo>
                        <a:lnTo>
                          <a:pt x="0" y="92"/>
                        </a:lnTo>
                        <a:lnTo>
                          <a:pt x="1" y="101"/>
                        </a:lnTo>
                        <a:lnTo>
                          <a:pt x="6" y="111"/>
                        </a:lnTo>
                        <a:lnTo>
                          <a:pt x="12" y="117"/>
                        </a:lnTo>
                        <a:lnTo>
                          <a:pt x="20" y="119"/>
                        </a:lnTo>
                        <a:lnTo>
                          <a:pt x="17" y="114"/>
                        </a:lnTo>
                        <a:lnTo>
                          <a:pt x="14" y="108"/>
                        </a:lnTo>
                        <a:lnTo>
                          <a:pt x="12" y="103"/>
                        </a:lnTo>
                        <a:lnTo>
                          <a:pt x="12" y="98"/>
                        </a:lnTo>
                        <a:lnTo>
                          <a:pt x="12" y="97"/>
                        </a:lnTo>
                        <a:lnTo>
                          <a:pt x="14" y="97"/>
                        </a:lnTo>
                        <a:lnTo>
                          <a:pt x="14" y="95"/>
                        </a:lnTo>
                        <a:lnTo>
                          <a:pt x="15" y="95"/>
                        </a:lnTo>
                        <a:lnTo>
                          <a:pt x="22" y="92"/>
                        </a:lnTo>
                        <a:lnTo>
                          <a:pt x="36" y="82"/>
                        </a:lnTo>
                        <a:lnTo>
                          <a:pt x="53" y="71"/>
                        </a:lnTo>
                        <a:lnTo>
                          <a:pt x="74" y="59"/>
                        </a:lnTo>
                        <a:lnTo>
                          <a:pt x="93" y="46"/>
                        </a:lnTo>
                        <a:lnTo>
                          <a:pt x="110" y="37"/>
                        </a:lnTo>
                        <a:lnTo>
                          <a:pt x="121" y="29"/>
                        </a:lnTo>
                        <a:lnTo>
                          <a:pt x="126" y="25"/>
                        </a:lnTo>
                        <a:lnTo>
                          <a:pt x="616" y="21"/>
                        </a:lnTo>
                        <a:lnTo>
                          <a:pt x="628" y="19"/>
                        </a:lnTo>
                        <a:lnTo>
                          <a:pt x="628" y="18"/>
                        </a:lnTo>
                        <a:lnTo>
                          <a:pt x="627" y="11"/>
                        </a:lnTo>
                        <a:lnTo>
                          <a:pt x="623" y="5"/>
                        </a:lnTo>
                        <a:lnTo>
                          <a:pt x="617" y="2"/>
                        </a:lnTo>
                        <a:lnTo>
                          <a:pt x="611" y="0"/>
                        </a:lnTo>
                        <a:lnTo>
                          <a:pt x="135" y="0"/>
                        </a:lnTo>
                        <a:lnTo>
                          <a:pt x="129" y="2"/>
                        </a:lnTo>
                        <a:lnTo>
                          <a:pt x="126" y="5"/>
                        </a:lnTo>
                        <a:lnTo>
                          <a:pt x="123" y="11"/>
                        </a:lnTo>
                        <a:lnTo>
                          <a:pt x="121" y="18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2" name="Freeform 538"/>
                  <p:cNvSpPr>
                    <a:spLocks/>
                  </p:cNvSpPr>
                  <p:nvPr/>
                </p:nvSpPr>
                <p:spPr bwMode="auto">
                  <a:xfrm>
                    <a:off x="1684" y="3271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7" y="6"/>
                      </a:cxn>
                      <a:cxn ang="0">
                        <a:pos x="13" y="2"/>
                      </a:cxn>
                      <a:cxn ang="0">
                        <a:pos x="21" y="0"/>
                      </a:cxn>
                      <a:cxn ang="0">
                        <a:pos x="26" y="0"/>
                      </a:cxn>
                      <a:cxn ang="0">
                        <a:pos x="27" y="0"/>
                      </a:cxn>
                      <a:cxn ang="0">
                        <a:pos x="29" y="0"/>
                      </a:cxn>
                      <a:cxn ang="0">
                        <a:pos x="32" y="0"/>
                      </a:cxn>
                      <a:cxn ang="0">
                        <a:pos x="40" y="2"/>
                      </a:cxn>
                      <a:cxn ang="0">
                        <a:pos x="46" y="6"/>
                      </a:cxn>
                      <a:cxn ang="0">
                        <a:pos x="52" y="11"/>
                      </a:cxn>
                      <a:cxn ang="0">
                        <a:pos x="54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4" h="13">
                        <a:moveTo>
                          <a:pt x="0" y="13"/>
                        </a:moveTo>
                        <a:lnTo>
                          <a:pt x="2" y="11"/>
                        </a:lnTo>
                        <a:lnTo>
                          <a:pt x="7" y="6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2" y="0"/>
                        </a:lnTo>
                        <a:lnTo>
                          <a:pt x="40" y="2"/>
                        </a:lnTo>
                        <a:lnTo>
                          <a:pt x="46" y="6"/>
                        </a:lnTo>
                        <a:lnTo>
                          <a:pt x="52" y="11"/>
                        </a:lnTo>
                        <a:lnTo>
                          <a:pt x="54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3" name="Freeform 539"/>
                  <p:cNvSpPr>
                    <a:spLocks/>
                  </p:cNvSpPr>
                  <p:nvPr/>
                </p:nvSpPr>
                <p:spPr bwMode="auto">
                  <a:xfrm>
                    <a:off x="1724" y="3271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5" y="6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39" y="2"/>
                      </a:cxn>
                      <a:cxn ang="0">
                        <a:pos x="47" y="6"/>
                      </a:cxn>
                      <a:cxn ang="0">
                        <a:pos x="52" y="11"/>
                      </a:cxn>
                      <a:cxn ang="0">
                        <a:pos x="54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4" h="13">
                        <a:moveTo>
                          <a:pt x="0" y="13"/>
                        </a:moveTo>
                        <a:lnTo>
                          <a:pt x="2" y="11"/>
                        </a:lnTo>
                        <a:lnTo>
                          <a:pt x="5" y="6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9" y="2"/>
                        </a:lnTo>
                        <a:lnTo>
                          <a:pt x="47" y="6"/>
                        </a:lnTo>
                        <a:lnTo>
                          <a:pt x="52" y="11"/>
                        </a:lnTo>
                        <a:lnTo>
                          <a:pt x="54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4" name="Freeform 540"/>
                  <p:cNvSpPr>
                    <a:spLocks/>
                  </p:cNvSpPr>
                  <p:nvPr/>
                </p:nvSpPr>
                <p:spPr bwMode="auto">
                  <a:xfrm>
                    <a:off x="1763" y="3271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" y="11"/>
                      </a:cxn>
                      <a:cxn ang="0">
                        <a:pos x="5" y="6"/>
                      </a:cxn>
                      <a:cxn ang="0">
                        <a:pos x="9" y="2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4" y="6"/>
                      </a:cxn>
                      <a:cxn ang="0">
                        <a:pos x="50" y="11"/>
                      </a:cxn>
                      <a:cxn ang="0">
                        <a:pos x="52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2" h="13">
                        <a:moveTo>
                          <a:pt x="0" y="13"/>
                        </a:moveTo>
                        <a:lnTo>
                          <a:pt x="1" y="11"/>
                        </a:lnTo>
                        <a:lnTo>
                          <a:pt x="5" y="6"/>
                        </a:lnTo>
                        <a:lnTo>
                          <a:pt x="9" y="2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4" y="6"/>
                        </a:lnTo>
                        <a:lnTo>
                          <a:pt x="50" y="11"/>
                        </a:lnTo>
                        <a:lnTo>
                          <a:pt x="52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5" name="Freeform 541"/>
                  <p:cNvSpPr>
                    <a:spLocks/>
                  </p:cNvSpPr>
                  <p:nvPr/>
                </p:nvSpPr>
                <p:spPr bwMode="auto">
                  <a:xfrm>
                    <a:off x="1803" y="3271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" y="11"/>
                      </a:cxn>
                      <a:cxn ang="0">
                        <a:pos x="5" y="6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1" y="0"/>
                      </a:cxn>
                      <a:cxn ang="0">
                        <a:pos x="39" y="2"/>
                      </a:cxn>
                      <a:cxn ang="0">
                        <a:pos x="46" y="6"/>
                      </a:cxn>
                      <a:cxn ang="0">
                        <a:pos x="52" y="11"/>
                      </a:cxn>
                      <a:cxn ang="0">
                        <a:pos x="54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4" h="13">
                        <a:moveTo>
                          <a:pt x="0" y="13"/>
                        </a:moveTo>
                        <a:lnTo>
                          <a:pt x="1" y="11"/>
                        </a:lnTo>
                        <a:lnTo>
                          <a:pt x="5" y="6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1" y="0"/>
                        </a:lnTo>
                        <a:lnTo>
                          <a:pt x="39" y="2"/>
                        </a:lnTo>
                        <a:lnTo>
                          <a:pt x="46" y="6"/>
                        </a:lnTo>
                        <a:lnTo>
                          <a:pt x="52" y="11"/>
                        </a:lnTo>
                        <a:lnTo>
                          <a:pt x="54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6" name="Freeform 542"/>
                  <p:cNvSpPr>
                    <a:spLocks/>
                  </p:cNvSpPr>
                  <p:nvPr/>
                </p:nvSpPr>
                <p:spPr bwMode="auto">
                  <a:xfrm>
                    <a:off x="1842" y="3271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7" y="6"/>
                      </a:cxn>
                      <a:cxn ang="0">
                        <a:pos x="13" y="2"/>
                      </a:cxn>
                      <a:cxn ang="0">
                        <a:pos x="21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29" y="0"/>
                      </a:cxn>
                      <a:cxn ang="0">
                        <a:pos x="33" y="0"/>
                      </a:cxn>
                      <a:cxn ang="0">
                        <a:pos x="40" y="2"/>
                      </a:cxn>
                      <a:cxn ang="0">
                        <a:pos x="46" y="6"/>
                      </a:cxn>
                      <a:cxn ang="0">
                        <a:pos x="52" y="11"/>
                      </a:cxn>
                      <a:cxn ang="0">
                        <a:pos x="54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4" h="13">
                        <a:moveTo>
                          <a:pt x="0" y="13"/>
                        </a:moveTo>
                        <a:lnTo>
                          <a:pt x="2" y="11"/>
                        </a:lnTo>
                        <a:lnTo>
                          <a:pt x="7" y="6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40" y="2"/>
                        </a:lnTo>
                        <a:lnTo>
                          <a:pt x="46" y="6"/>
                        </a:lnTo>
                        <a:lnTo>
                          <a:pt x="52" y="11"/>
                        </a:lnTo>
                        <a:lnTo>
                          <a:pt x="54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7" name="Freeform 543"/>
                  <p:cNvSpPr>
                    <a:spLocks/>
                  </p:cNvSpPr>
                  <p:nvPr/>
                </p:nvSpPr>
                <p:spPr bwMode="auto">
                  <a:xfrm>
                    <a:off x="1882" y="3271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" y="11"/>
                      </a:cxn>
                      <a:cxn ang="0">
                        <a:pos x="5" y="6"/>
                      </a:cxn>
                      <a:cxn ang="0">
                        <a:pos x="9" y="2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4" y="6"/>
                      </a:cxn>
                      <a:cxn ang="0">
                        <a:pos x="50" y="11"/>
                      </a:cxn>
                      <a:cxn ang="0">
                        <a:pos x="52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2" h="13">
                        <a:moveTo>
                          <a:pt x="0" y="13"/>
                        </a:moveTo>
                        <a:lnTo>
                          <a:pt x="1" y="11"/>
                        </a:lnTo>
                        <a:lnTo>
                          <a:pt x="5" y="6"/>
                        </a:lnTo>
                        <a:lnTo>
                          <a:pt x="9" y="2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4" y="6"/>
                        </a:lnTo>
                        <a:lnTo>
                          <a:pt x="50" y="11"/>
                        </a:lnTo>
                        <a:lnTo>
                          <a:pt x="52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8" name="Freeform 544"/>
                  <p:cNvSpPr>
                    <a:spLocks/>
                  </p:cNvSpPr>
                  <p:nvPr/>
                </p:nvSpPr>
                <p:spPr bwMode="auto">
                  <a:xfrm>
                    <a:off x="1667" y="3283"/>
                    <a:ext cx="27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7" y="5"/>
                      </a:cxn>
                      <a:cxn ang="0">
                        <a:pos x="13" y="2"/>
                      </a:cxn>
                      <a:cxn ang="0">
                        <a:pos x="21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40" y="2"/>
                      </a:cxn>
                      <a:cxn ang="0">
                        <a:pos x="46" y="5"/>
                      </a:cxn>
                      <a:cxn ang="0">
                        <a:pos x="52" y="10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7" y="5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40" y="2"/>
                        </a:lnTo>
                        <a:lnTo>
                          <a:pt x="46" y="5"/>
                        </a:lnTo>
                        <a:lnTo>
                          <a:pt x="52" y="10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9" name="Freeform 545"/>
                  <p:cNvSpPr>
                    <a:spLocks/>
                  </p:cNvSpPr>
                  <p:nvPr/>
                </p:nvSpPr>
                <p:spPr bwMode="auto">
                  <a:xfrm>
                    <a:off x="1707" y="3283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" y="10"/>
                      </a:cxn>
                      <a:cxn ang="0">
                        <a:pos x="4" y="5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1" y="0"/>
                      </a:cxn>
                      <a:cxn ang="0">
                        <a:pos x="38" y="2"/>
                      </a:cxn>
                      <a:cxn ang="0">
                        <a:pos x="44" y="5"/>
                      </a:cxn>
                      <a:cxn ang="0">
                        <a:pos x="50" y="10"/>
                      </a:cxn>
                      <a:cxn ang="0">
                        <a:pos x="52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11">
                        <a:moveTo>
                          <a:pt x="0" y="11"/>
                        </a:moveTo>
                        <a:lnTo>
                          <a:pt x="1" y="10"/>
                        </a:lnTo>
                        <a:lnTo>
                          <a:pt x="4" y="5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1" y="0"/>
                        </a:lnTo>
                        <a:lnTo>
                          <a:pt x="38" y="2"/>
                        </a:lnTo>
                        <a:lnTo>
                          <a:pt x="44" y="5"/>
                        </a:lnTo>
                        <a:lnTo>
                          <a:pt x="50" y="10"/>
                        </a:lnTo>
                        <a:lnTo>
                          <a:pt x="52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0" name="Freeform 546"/>
                  <p:cNvSpPr>
                    <a:spLocks/>
                  </p:cNvSpPr>
                  <p:nvPr/>
                </p:nvSpPr>
                <p:spPr bwMode="auto">
                  <a:xfrm>
                    <a:off x="1746" y="3283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5" y="5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40" y="2"/>
                      </a:cxn>
                      <a:cxn ang="0">
                        <a:pos x="46" y="5"/>
                      </a:cxn>
                      <a:cxn ang="0">
                        <a:pos x="51" y="10"/>
                      </a:cxn>
                      <a:cxn ang="0">
                        <a:pos x="52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5" y="5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40" y="2"/>
                        </a:lnTo>
                        <a:lnTo>
                          <a:pt x="46" y="5"/>
                        </a:lnTo>
                        <a:lnTo>
                          <a:pt x="51" y="10"/>
                        </a:lnTo>
                        <a:lnTo>
                          <a:pt x="52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1" name="Freeform 547"/>
                  <p:cNvSpPr>
                    <a:spLocks/>
                  </p:cNvSpPr>
                  <p:nvPr/>
                </p:nvSpPr>
                <p:spPr bwMode="auto">
                  <a:xfrm>
                    <a:off x="1786" y="3283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6" y="5"/>
                      </a:cxn>
                      <a:cxn ang="0">
                        <a:pos x="13" y="2"/>
                      </a:cxn>
                      <a:cxn ang="0">
                        <a:pos x="21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29" y="0"/>
                      </a:cxn>
                      <a:cxn ang="0">
                        <a:pos x="33" y="0"/>
                      </a:cxn>
                      <a:cxn ang="0">
                        <a:pos x="41" y="2"/>
                      </a:cxn>
                      <a:cxn ang="0">
                        <a:pos x="48" y="5"/>
                      </a:cxn>
                      <a:cxn ang="0">
                        <a:pos x="52" y="10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6" y="5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41" y="2"/>
                        </a:lnTo>
                        <a:lnTo>
                          <a:pt x="48" y="5"/>
                        </a:lnTo>
                        <a:lnTo>
                          <a:pt x="52" y="10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2" name="Freeform 548"/>
                  <p:cNvSpPr>
                    <a:spLocks/>
                  </p:cNvSpPr>
                  <p:nvPr/>
                </p:nvSpPr>
                <p:spPr bwMode="auto">
                  <a:xfrm>
                    <a:off x="1825" y="3283"/>
                    <a:ext cx="27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5" y="5"/>
                      </a:cxn>
                      <a:cxn ang="0">
                        <a:pos x="10" y="2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6" y="5"/>
                      </a:cxn>
                      <a:cxn ang="0">
                        <a:pos x="52" y="10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5" y="5"/>
                        </a:lnTo>
                        <a:lnTo>
                          <a:pt x="10" y="2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6" y="5"/>
                        </a:lnTo>
                        <a:lnTo>
                          <a:pt x="52" y="10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3" name="Freeform 549"/>
                  <p:cNvSpPr>
                    <a:spLocks/>
                  </p:cNvSpPr>
                  <p:nvPr/>
                </p:nvSpPr>
                <p:spPr bwMode="auto">
                  <a:xfrm>
                    <a:off x="1865" y="3283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5" y="5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40" y="2"/>
                      </a:cxn>
                      <a:cxn ang="0">
                        <a:pos x="46" y="5"/>
                      </a:cxn>
                      <a:cxn ang="0">
                        <a:pos x="51" y="10"/>
                      </a:cxn>
                      <a:cxn ang="0">
                        <a:pos x="52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5" y="5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40" y="2"/>
                        </a:lnTo>
                        <a:lnTo>
                          <a:pt x="46" y="5"/>
                        </a:lnTo>
                        <a:lnTo>
                          <a:pt x="51" y="10"/>
                        </a:lnTo>
                        <a:lnTo>
                          <a:pt x="52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4" name="Freeform 550"/>
                  <p:cNvSpPr>
                    <a:spLocks/>
                  </p:cNvSpPr>
                  <p:nvPr/>
                </p:nvSpPr>
                <p:spPr bwMode="auto">
                  <a:xfrm>
                    <a:off x="1904" y="3283"/>
                    <a:ext cx="27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6" y="5"/>
                      </a:cxn>
                      <a:cxn ang="0">
                        <a:pos x="13" y="2"/>
                      </a:cxn>
                      <a:cxn ang="0">
                        <a:pos x="21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28" y="0"/>
                      </a:cxn>
                      <a:cxn ang="0">
                        <a:pos x="33" y="0"/>
                      </a:cxn>
                      <a:cxn ang="0">
                        <a:pos x="41" y="2"/>
                      </a:cxn>
                      <a:cxn ang="0">
                        <a:pos x="47" y="5"/>
                      </a:cxn>
                      <a:cxn ang="0">
                        <a:pos x="52" y="10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6" y="5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33" y="0"/>
                        </a:lnTo>
                        <a:lnTo>
                          <a:pt x="41" y="2"/>
                        </a:lnTo>
                        <a:lnTo>
                          <a:pt x="47" y="5"/>
                        </a:lnTo>
                        <a:lnTo>
                          <a:pt x="52" y="10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5" name="Freeform 551"/>
                  <p:cNvSpPr>
                    <a:spLocks/>
                  </p:cNvSpPr>
                  <p:nvPr/>
                </p:nvSpPr>
                <p:spPr bwMode="auto">
                  <a:xfrm>
                    <a:off x="1647" y="3294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" y="11"/>
                      </a:cxn>
                      <a:cxn ang="0">
                        <a:pos x="6" y="6"/>
                      </a:cxn>
                      <a:cxn ang="0">
                        <a:pos x="12" y="1"/>
                      </a:cxn>
                      <a:cxn ang="0">
                        <a:pos x="20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28" y="0"/>
                      </a:cxn>
                      <a:cxn ang="0">
                        <a:pos x="33" y="0"/>
                      </a:cxn>
                      <a:cxn ang="0">
                        <a:pos x="39" y="1"/>
                      </a:cxn>
                      <a:cxn ang="0">
                        <a:pos x="46" y="6"/>
                      </a:cxn>
                      <a:cxn ang="0">
                        <a:pos x="52" y="11"/>
                      </a:cxn>
                      <a:cxn ang="0">
                        <a:pos x="53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3" h="12">
                        <a:moveTo>
                          <a:pt x="0" y="12"/>
                        </a:moveTo>
                        <a:lnTo>
                          <a:pt x="1" y="11"/>
                        </a:lnTo>
                        <a:lnTo>
                          <a:pt x="6" y="6"/>
                        </a:lnTo>
                        <a:lnTo>
                          <a:pt x="12" y="1"/>
                        </a:lnTo>
                        <a:lnTo>
                          <a:pt x="20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33" y="0"/>
                        </a:ln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2" y="11"/>
                        </a:lnTo>
                        <a:lnTo>
                          <a:pt x="53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6" name="Freeform 552"/>
                  <p:cNvSpPr>
                    <a:spLocks/>
                  </p:cNvSpPr>
                  <p:nvPr/>
                </p:nvSpPr>
                <p:spPr bwMode="auto">
                  <a:xfrm>
                    <a:off x="1688" y="3294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" y="11"/>
                      </a:cxn>
                      <a:cxn ang="0">
                        <a:pos x="5" y="6"/>
                      </a:cxn>
                      <a:cxn ang="0">
                        <a:pos x="11" y="1"/>
                      </a:cxn>
                      <a:cxn ang="0">
                        <a:pos x="19" y="0"/>
                      </a:cxn>
                      <a:cxn ang="0">
                        <a:pos x="26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40" y="1"/>
                      </a:cxn>
                      <a:cxn ang="0">
                        <a:pos x="48" y="6"/>
                      </a:cxn>
                      <a:cxn ang="0">
                        <a:pos x="52" y="11"/>
                      </a:cxn>
                      <a:cxn ang="0">
                        <a:pos x="54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12">
                        <a:moveTo>
                          <a:pt x="0" y="12"/>
                        </a:moveTo>
                        <a:lnTo>
                          <a:pt x="2" y="11"/>
                        </a:lnTo>
                        <a:lnTo>
                          <a:pt x="5" y="6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40" y="1"/>
                        </a:lnTo>
                        <a:lnTo>
                          <a:pt x="48" y="6"/>
                        </a:lnTo>
                        <a:lnTo>
                          <a:pt x="52" y="11"/>
                        </a:lnTo>
                        <a:lnTo>
                          <a:pt x="54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7" name="Freeform 553"/>
                  <p:cNvSpPr>
                    <a:spLocks/>
                  </p:cNvSpPr>
                  <p:nvPr/>
                </p:nvSpPr>
                <p:spPr bwMode="auto">
                  <a:xfrm>
                    <a:off x="1709" y="3304"/>
                    <a:ext cx="197" cy="7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0" y="0"/>
                      </a:cxn>
                      <a:cxn ang="0">
                        <a:pos x="382" y="1"/>
                      </a:cxn>
                      <a:cxn ang="0">
                        <a:pos x="393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393" h="14">
                        <a:moveTo>
                          <a:pt x="0" y="14"/>
                        </a:moveTo>
                        <a:lnTo>
                          <a:pt x="20" y="0"/>
                        </a:lnTo>
                        <a:lnTo>
                          <a:pt x="382" y="1"/>
                        </a:lnTo>
                        <a:lnTo>
                          <a:pt x="393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8" name="Freeform 554"/>
                  <p:cNvSpPr>
                    <a:spLocks/>
                  </p:cNvSpPr>
                  <p:nvPr/>
                </p:nvSpPr>
                <p:spPr bwMode="auto">
                  <a:xfrm>
                    <a:off x="1767" y="3294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" y="11"/>
                      </a:cxn>
                      <a:cxn ang="0">
                        <a:pos x="7" y="6"/>
                      </a:cxn>
                      <a:cxn ang="0">
                        <a:pos x="13" y="1"/>
                      </a:cxn>
                      <a:cxn ang="0">
                        <a:pos x="21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40" y="1"/>
                      </a:cxn>
                      <a:cxn ang="0">
                        <a:pos x="46" y="6"/>
                      </a:cxn>
                      <a:cxn ang="0">
                        <a:pos x="52" y="11"/>
                      </a:cxn>
                      <a:cxn ang="0">
                        <a:pos x="54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12">
                        <a:moveTo>
                          <a:pt x="0" y="12"/>
                        </a:moveTo>
                        <a:lnTo>
                          <a:pt x="2" y="11"/>
                        </a:lnTo>
                        <a:lnTo>
                          <a:pt x="7" y="6"/>
                        </a:lnTo>
                        <a:lnTo>
                          <a:pt x="13" y="1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40" y="1"/>
                        </a:lnTo>
                        <a:lnTo>
                          <a:pt x="46" y="6"/>
                        </a:lnTo>
                        <a:lnTo>
                          <a:pt x="52" y="11"/>
                        </a:lnTo>
                        <a:lnTo>
                          <a:pt x="54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9" name="Freeform 555"/>
                  <p:cNvSpPr>
                    <a:spLocks/>
                  </p:cNvSpPr>
                  <p:nvPr/>
                </p:nvSpPr>
                <p:spPr bwMode="auto">
                  <a:xfrm>
                    <a:off x="1805" y="3294"/>
                    <a:ext cx="27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" y="11"/>
                      </a:cxn>
                      <a:cxn ang="0">
                        <a:pos x="4" y="6"/>
                      </a:cxn>
                      <a:cxn ang="0">
                        <a:pos x="11" y="1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31" y="0"/>
                      </a:cxn>
                      <a:cxn ang="0">
                        <a:pos x="39" y="1"/>
                      </a:cxn>
                      <a:cxn ang="0">
                        <a:pos x="45" y="6"/>
                      </a:cxn>
                      <a:cxn ang="0">
                        <a:pos x="52" y="11"/>
                      </a:cxn>
                      <a:cxn ang="0">
                        <a:pos x="53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3" h="12">
                        <a:moveTo>
                          <a:pt x="0" y="12"/>
                        </a:moveTo>
                        <a:lnTo>
                          <a:pt x="1" y="11"/>
                        </a:lnTo>
                        <a:lnTo>
                          <a:pt x="4" y="6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9" y="1"/>
                        </a:lnTo>
                        <a:lnTo>
                          <a:pt x="45" y="6"/>
                        </a:lnTo>
                        <a:lnTo>
                          <a:pt x="52" y="11"/>
                        </a:lnTo>
                        <a:lnTo>
                          <a:pt x="53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0" name="Freeform 556"/>
                  <p:cNvSpPr>
                    <a:spLocks/>
                  </p:cNvSpPr>
                  <p:nvPr/>
                </p:nvSpPr>
                <p:spPr bwMode="auto">
                  <a:xfrm>
                    <a:off x="1726" y="3294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" y="11"/>
                      </a:cxn>
                      <a:cxn ang="0">
                        <a:pos x="6" y="6"/>
                      </a:cxn>
                      <a:cxn ang="0">
                        <a:pos x="12" y="1"/>
                      </a:cxn>
                      <a:cxn ang="0">
                        <a:pos x="20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1" y="0"/>
                      </a:cxn>
                      <a:cxn ang="0">
                        <a:pos x="39" y="1"/>
                      </a:cxn>
                      <a:cxn ang="0">
                        <a:pos x="45" y="6"/>
                      </a:cxn>
                      <a:cxn ang="0">
                        <a:pos x="50" y="11"/>
                      </a:cxn>
                      <a:cxn ang="0">
                        <a:pos x="52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2" h="12">
                        <a:moveTo>
                          <a:pt x="0" y="12"/>
                        </a:moveTo>
                        <a:lnTo>
                          <a:pt x="1" y="11"/>
                        </a:lnTo>
                        <a:lnTo>
                          <a:pt x="6" y="6"/>
                        </a:lnTo>
                        <a:lnTo>
                          <a:pt x="12" y="1"/>
                        </a:lnTo>
                        <a:lnTo>
                          <a:pt x="20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1" y="0"/>
                        </a:lnTo>
                        <a:lnTo>
                          <a:pt x="39" y="1"/>
                        </a:lnTo>
                        <a:lnTo>
                          <a:pt x="45" y="6"/>
                        </a:lnTo>
                        <a:lnTo>
                          <a:pt x="50" y="11"/>
                        </a:lnTo>
                        <a:lnTo>
                          <a:pt x="52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1" name="Freeform 557"/>
                  <p:cNvSpPr>
                    <a:spLocks/>
                  </p:cNvSpPr>
                  <p:nvPr/>
                </p:nvSpPr>
                <p:spPr bwMode="auto">
                  <a:xfrm>
                    <a:off x="1846" y="3294"/>
                    <a:ext cx="26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" y="11"/>
                      </a:cxn>
                      <a:cxn ang="0">
                        <a:pos x="5" y="6"/>
                      </a:cxn>
                      <a:cxn ang="0">
                        <a:pos x="11" y="1"/>
                      </a:cxn>
                      <a:cxn ang="0">
                        <a:pos x="19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30" y="0"/>
                      </a:cxn>
                      <a:cxn ang="0">
                        <a:pos x="38" y="1"/>
                      </a:cxn>
                      <a:cxn ang="0">
                        <a:pos x="44" y="6"/>
                      </a:cxn>
                      <a:cxn ang="0">
                        <a:pos x="51" y="11"/>
                      </a:cxn>
                      <a:cxn ang="0">
                        <a:pos x="52" y="1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2" h="12">
                        <a:moveTo>
                          <a:pt x="0" y="12"/>
                        </a:moveTo>
                        <a:lnTo>
                          <a:pt x="2" y="11"/>
                        </a:lnTo>
                        <a:lnTo>
                          <a:pt x="5" y="6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30" y="0"/>
                        </a:lnTo>
                        <a:lnTo>
                          <a:pt x="38" y="1"/>
                        </a:lnTo>
                        <a:lnTo>
                          <a:pt x="44" y="6"/>
                        </a:lnTo>
                        <a:lnTo>
                          <a:pt x="51" y="11"/>
                        </a:lnTo>
                        <a:lnTo>
                          <a:pt x="52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2" name="Freeform 558"/>
                  <p:cNvSpPr>
                    <a:spLocks/>
                  </p:cNvSpPr>
                  <p:nvPr/>
                </p:nvSpPr>
                <p:spPr bwMode="auto">
                  <a:xfrm>
                    <a:off x="1887" y="3294"/>
                    <a:ext cx="27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10"/>
                      </a:cxn>
                      <a:cxn ang="0">
                        <a:pos x="5" y="5"/>
                      </a:cxn>
                      <a:cxn ang="0">
                        <a:pos x="10" y="2"/>
                      </a:cxn>
                      <a:cxn ang="0">
                        <a:pos x="18" y="0"/>
                      </a:cxn>
                      <a:cxn ang="0">
                        <a:pos x="24" y="0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6" y="5"/>
                      </a:cxn>
                      <a:cxn ang="0">
                        <a:pos x="52" y="10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10"/>
                        </a:lnTo>
                        <a:lnTo>
                          <a:pt x="5" y="5"/>
                        </a:lnTo>
                        <a:lnTo>
                          <a:pt x="10" y="2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6" y="5"/>
                        </a:lnTo>
                        <a:lnTo>
                          <a:pt x="52" y="10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3" name="Freeform 559"/>
                  <p:cNvSpPr>
                    <a:spLocks/>
                  </p:cNvSpPr>
                  <p:nvPr/>
                </p:nvSpPr>
                <p:spPr bwMode="auto">
                  <a:xfrm>
                    <a:off x="1927" y="3294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" y="10"/>
                      </a:cxn>
                      <a:cxn ang="0">
                        <a:pos x="5" y="5"/>
                      </a:cxn>
                      <a:cxn ang="0">
                        <a:pos x="9" y="2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4" y="5"/>
                      </a:cxn>
                      <a:cxn ang="0">
                        <a:pos x="50" y="10"/>
                      </a:cxn>
                      <a:cxn ang="0">
                        <a:pos x="52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11">
                        <a:moveTo>
                          <a:pt x="0" y="11"/>
                        </a:moveTo>
                        <a:lnTo>
                          <a:pt x="1" y="10"/>
                        </a:lnTo>
                        <a:lnTo>
                          <a:pt x="5" y="5"/>
                        </a:lnTo>
                        <a:lnTo>
                          <a:pt x="9" y="2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4" y="5"/>
                        </a:lnTo>
                        <a:lnTo>
                          <a:pt x="50" y="10"/>
                        </a:lnTo>
                        <a:lnTo>
                          <a:pt x="52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4" name="Freeform 560"/>
                  <p:cNvSpPr>
                    <a:spLocks/>
                  </p:cNvSpPr>
                  <p:nvPr/>
                </p:nvSpPr>
                <p:spPr bwMode="auto">
                  <a:xfrm>
                    <a:off x="1914" y="3305"/>
                    <a:ext cx="26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5" y="7"/>
                      </a:cxn>
                      <a:cxn ang="0">
                        <a:pos x="9" y="2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30" y="0"/>
                      </a:cxn>
                      <a:cxn ang="0">
                        <a:pos x="38" y="2"/>
                      </a:cxn>
                      <a:cxn ang="0">
                        <a:pos x="44" y="7"/>
                      </a:cxn>
                      <a:cxn ang="0">
                        <a:pos x="51" y="11"/>
                      </a:cxn>
                      <a:cxn ang="0">
                        <a:pos x="52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2" h="13">
                        <a:moveTo>
                          <a:pt x="0" y="13"/>
                        </a:moveTo>
                        <a:lnTo>
                          <a:pt x="2" y="11"/>
                        </a:lnTo>
                        <a:lnTo>
                          <a:pt x="5" y="7"/>
                        </a:lnTo>
                        <a:lnTo>
                          <a:pt x="9" y="2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4" y="7"/>
                        </a:lnTo>
                        <a:lnTo>
                          <a:pt x="51" y="11"/>
                        </a:lnTo>
                        <a:lnTo>
                          <a:pt x="52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5" name="Freeform 561"/>
                  <p:cNvSpPr>
                    <a:spLocks/>
                  </p:cNvSpPr>
                  <p:nvPr/>
                </p:nvSpPr>
                <p:spPr bwMode="auto">
                  <a:xfrm>
                    <a:off x="1953" y="3305"/>
                    <a:ext cx="27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" y="11"/>
                      </a:cxn>
                      <a:cxn ang="0">
                        <a:pos x="5" y="7"/>
                      </a:cxn>
                      <a:cxn ang="0">
                        <a:pos x="11" y="2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2" y="0"/>
                      </a:cxn>
                      <a:cxn ang="0">
                        <a:pos x="39" y="2"/>
                      </a:cxn>
                      <a:cxn ang="0">
                        <a:pos x="46" y="7"/>
                      </a:cxn>
                      <a:cxn ang="0">
                        <a:pos x="52" y="11"/>
                      </a:cxn>
                      <a:cxn ang="0">
                        <a:pos x="54" y="13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54" h="13">
                        <a:moveTo>
                          <a:pt x="0" y="13"/>
                        </a:moveTo>
                        <a:lnTo>
                          <a:pt x="2" y="11"/>
                        </a:lnTo>
                        <a:lnTo>
                          <a:pt x="5" y="7"/>
                        </a:lnTo>
                        <a:lnTo>
                          <a:pt x="11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9" y="2"/>
                        </a:lnTo>
                        <a:lnTo>
                          <a:pt x="46" y="7"/>
                        </a:lnTo>
                        <a:lnTo>
                          <a:pt x="52" y="11"/>
                        </a:lnTo>
                        <a:lnTo>
                          <a:pt x="54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6" name="Freeform 562"/>
                  <p:cNvSpPr>
                    <a:spLocks/>
                  </p:cNvSpPr>
                  <p:nvPr/>
                </p:nvSpPr>
                <p:spPr bwMode="auto">
                  <a:xfrm>
                    <a:off x="1628" y="3304"/>
                    <a:ext cx="26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" y="9"/>
                      </a:cxn>
                      <a:cxn ang="0">
                        <a:pos x="7" y="4"/>
                      </a:cxn>
                      <a:cxn ang="0">
                        <a:pos x="13" y="1"/>
                      </a:cxn>
                      <a:cxn ang="0">
                        <a:pos x="21" y="0"/>
                      </a:cxn>
                      <a:cxn ang="0">
                        <a:pos x="27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33" y="0"/>
                      </a:cxn>
                      <a:cxn ang="0">
                        <a:pos x="41" y="1"/>
                      </a:cxn>
                      <a:cxn ang="0">
                        <a:pos x="48" y="4"/>
                      </a:cxn>
                      <a:cxn ang="0">
                        <a:pos x="52" y="9"/>
                      </a:cxn>
                      <a:cxn ang="0">
                        <a:pos x="5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1">
                        <a:moveTo>
                          <a:pt x="0" y="11"/>
                        </a:moveTo>
                        <a:lnTo>
                          <a:pt x="2" y="9"/>
                        </a:lnTo>
                        <a:lnTo>
                          <a:pt x="7" y="4"/>
                        </a:lnTo>
                        <a:lnTo>
                          <a:pt x="13" y="1"/>
                        </a:lnTo>
                        <a:lnTo>
                          <a:pt x="21" y="0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48" y="4"/>
                        </a:lnTo>
                        <a:lnTo>
                          <a:pt x="52" y="9"/>
                        </a:lnTo>
                        <a:lnTo>
                          <a:pt x="5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7" name="Freeform 563"/>
                  <p:cNvSpPr>
                    <a:spLocks/>
                  </p:cNvSpPr>
                  <p:nvPr/>
                </p:nvSpPr>
                <p:spPr bwMode="auto">
                  <a:xfrm>
                    <a:off x="1668" y="3304"/>
                    <a:ext cx="28" cy="5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" y="9"/>
                      </a:cxn>
                      <a:cxn ang="0">
                        <a:pos x="5" y="4"/>
                      </a:cxn>
                      <a:cxn ang="0">
                        <a:pos x="11" y="1"/>
                      </a:cxn>
                      <a:cxn ang="0">
                        <a:pos x="19" y="0"/>
                      </a:cxn>
                      <a:cxn ang="0">
                        <a:pos x="25" y="0"/>
                      </a:cxn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1" y="0"/>
                      </a:cxn>
                      <a:cxn ang="0">
                        <a:pos x="39" y="1"/>
                      </a:cxn>
                      <a:cxn ang="0">
                        <a:pos x="47" y="4"/>
                      </a:cxn>
                      <a:cxn ang="0">
                        <a:pos x="53" y="9"/>
                      </a:cxn>
                      <a:cxn ang="0">
                        <a:pos x="55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5" h="11">
                        <a:moveTo>
                          <a:pt x="0" y="11"/>
                        </a:moveTo>
                        <a:lnTo>
                          <a:pt x="1" y="9"/>
                        </a:lnTo>
                        <a:lnTo>
                          <a:pt x="5" y="4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1" y="0"/>
                        </a:lnTo>
                        <a:lnTo>
                          <a:pt x="39" y="1"/>
                        </a:lnTo>
                        <a:lnTo>
                          <a:pt x="47" y="4"/>
                        </a:lnTo>
                        <a:lnTo>
                          <a:pt x="53" y="9"/>
                        </a:lnTo>
                        <a:lnTo>
                          <a:pt x="55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8" name="Freeform 564"/>
                  <p:cNvSpPr>
                    <a:spLocks/>
                  </p:cNvSpPr>
                  <p:nvPr/>
                </p:nvSpPr>
                <p:spPr bwMode="auto">
                  <a:xfrm>
                    <a:off x="1674" y="3211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16" y="32"/>
                      </a:cxn>
                      <a:cxn ang="0">
                        <a:pos x="23" y="30"/>
                      </a:cxn>
                      <a:cxn ang="0">
                        <a:pos x="27" y="27"/>
                      </a:cxn>
                      <a:cxn ang="0">
                        <a:pos x="30" y="22"/>
                      </a:cxn>
                      <a:cxn ang="0">
                        <a:pos x="32" y="16"/>
                      </a:cxn>
                      <a:cxn ang="0">
                        <a:pos x="30" y="10"/>
                      </a:cxn>
                      <a:cxn ang="0">
                        <a:pos x="27" y="5"/>
                      </a:cxn>
                      <a:cxn ang="0">
                        <a:pos x="23" y="2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10" y="30"/>
                      </a:cxn>
                      <a:cxn ang="0">
                        <a:pos x="16" y="32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lnTo>
                          <a:pt x="23" y="30"/>
                        </a:lnTo>
                        <a:lnTo>
                          <a:pt x="27" y="27"/>
                        </a:lnTo>
                        <a:lnTo>
                          <a:pt x="30" y="22"/>
                        </a:lnTo>
                        <a:lnTo>
                          <a:pt x="32" y="16"/>
                        </a:lnTo>
                        <a:lnTo>
                          <a:pt x="30" y="10"/>
                        </a:lnTo>
                        <a:lnTo>
                          <a:pt x="27" y="5"/>
                        </a:lnTo>
                        <a:lnTo>
                          <a:pt x="23" y="2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10" y="30"/>
                        </a:lnTo>
                        <a:lnTo>
                          <a:pt x="16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49" name="Freeform 565"/>
                  <p:cNvSpPr>
                    <a:spLocks/>
                  </p:cNvSpPr>
                  <p:nvPr/>
                </p:nvSpPr>
                <p:spPr bwMode="auto">
                  <a:xfrm>
                    <a:off x="1699" y="3211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16" y="32"/>
                      </a:cxn>
                      <a:cxn ang="0">
                        <a:pos x="22" y="30"/>
                      </a:cxn>
                      <a:cxn ang="0">
                        <a:pos x="25" y="27"/>
                      </a:cxn>
                      <a:cxn ang="0">
                        <a:pos x="28" y="22"/>
                      </a:cxn>
                      <a:cxn ang="0">
                        <a:pos x="30" y="16"/>
                      </a:cxn>
                      <a:cxn ang="0">
                        <a:pos x="28" y="10"/>
                      </a:cxn>
                      <a:cxn ang="0">
                        <a:pos x="25" y="5"/>
                      </a:cxn>
                      <a:cxn ang="0">
                        <a:pos x="22" y="2"/>
                      </a:cxn>
                      <a:cxn ang="0">
                        <a:pos x="16" y="0"/>
                      </a:cxn>
                      <a:cxn ang="0">
                        <a:pos x="9" y="2"/>
                      </a:cxn>
                      <a:cxn ang="0">
                        <a:pos x="5" y="5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5" y="27"/>
                      </a:cxn>
                      <a:cxn ang="0">
                        <a:pos x="9" y="30"/>
                      </a:cxn>
                      <a:cxn ang="0">
                        <a:pos x="16" y="32"/>
                      </a:cxn>
                    </a:cxnLst>
                    <a:rect l="0" t="0" r="r" b="b"/>
                    <a:pathLst>
                      <a:path w="30" h="32">
                        <a:moveTo>
                          <a:pt x="16" y="32"/>
                        </a:moveTo>
                        <a:lnTo>
                          <a:pt x="22" y="30"/>
                        </a:lnTo>
                        <a:lnTo>
                          <a:pt x="25" y="27"/>
                        </a:lnTo>
                        <a:lnTo>
                          <a:pt x="28" y="22"/>
                        </a:lnTo>
                        <a:lnTo>
                          <a:pt x="30" y="16"/>
                        </a:lnTo>
                        <a:lnTo>
                          <a:pt x="28" y="10"/>
                        </a:lnTo>
                        <a:lnTo>
                          <a:pt x="25" y="5"/>
                        </a:lnTo>
                        <a:lnTo>
                          <a:pt x="22" y="2"/>
                        </a:lnTo>
                        <a:lnTo>
                          <a:pt x="16" y="0"/>
                        </a:lnTo>
                        <a:lnTo>
                          <a:pt x="9" y="2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5" y="27"/>
                        </a:lnTo>
                        <a:lnTo>
                          <a:pt x="9" y="30"/>
                        </a:lnTo>
                        <a:lnTo>
                          <a:pt x="16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0" name="Freeform 566"/>
                  <p:cNvSpPr>
                    <a:spLocks/>
                  </p:cNvSpPr>
                  <p:nvPr/>
                </p:nvSpPr>
                <p:spPr bwMode="auto">
                  <a:xfrm>
                    <a:off x="1725" y="3211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15" y="30"/>
                      </a:cxn>
                      <a:cxn ang="0">
                        <a:pos x="22" y="28"/>
                      </a:cxn>
                      <a:cxn ang="0">
                        <a:pos x="25" y="25"/>
                      </a:cxn>
                      <a:cxn ang="0">
                        <a:pos x="28" y="20"/>
                      </a:cxn>
                      <a:cxn ang="0">
                        <a:pos x="30" y="14"/>
                      </a:cxn>
                      <a:cxn ang="0">
                        <a:pos x="28" y="9"/>
                      </a:cxn>
                      <a:cxn ang="0">
                        <a:pos x="25" y="5"/>
                      </a:cxn>
                      <a:cxn ang="0">
                        <a:pos x="22" y="2"/>
                      </a:cxn>
                      <a:cxn ang="0">
                        <a:pos x="15" y="0"/>
                      </a:cxn>
                      <a:cxn ang="0">
                        <a:pos x="9" y="2"/>
                      </a:cxn>
                      <a:cxn ang="0">
                        <a:pos x="4" y="5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1" y="20"/>
                      </a:cxn>
                      <a:cxn ang="0">
                        <a:pos x="4" y="25"/>
                      </a:cxn>
                      <a:cxn ang="0">
                        <a:pos x="9" y="28"/>
                      </a:cxn>
                      <a:cxn ang="0">
                        <a:pos x="15" y="30"/>
                      </a:cxn>
                    </a:cxnLst>
                    <a:rect l="0" t="0" r="r" b="b"/>
                    <a:pathLst>
                      <a:path w="30" h="30">
                        <a:moveTo>
                          <a:pt x="15" y="30"/>
                        </a:moveTo>
                        <a:lnTo>
                          <a:pt x="22" y="28"/>
                        </a:lnTo>
                        <a:lnTo>
                          <a:pt x="25" y="25"/>
                        </a:lnTo>
                        <a:lnTo>
                          <a:pt x="28" y="20"/>
                        </a:lnTo>
                        <a:lnTo>
                          <a:pt x="30" y="14"/>
                        </a:lnTo>
                        <a:lnTo>
                          <a:pt x="28" y="9"/>
                        </a:lnTo>
                        <a:lnTo>
                          <a:pt x="25" y="5"/>
                        </a:lnTo>
                        <a:lnTo>
                          <a:pt x="22" y="2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1" y="20"/>
                        </a:lnTo>
                        <a:lnTo>
                          <a:pt x="4" y="25"/>
                        </a:lnTo>
                        <a:lnTo>
                          <a:pt x="9" y="28"/>
                        </a:lnTo>
                        <a:lnTo>
                          <a:pt x="15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1" name="Freeform 567"/>
                  <p:cNvSpPr>
                    <a:spLocks/>
                  </p:cNvSpPr>
                  <p:nvPr/>
                </p:nvSpPr>
                <p:spPr bwMode="auto">
                  <a:xfrm>
                    <a:off x="1709" y="3014"/>
                    <a:ext cx="173" cy="108"/>
                  </a:xfrm>
                  <a:custGeom>
                    <a:avLst/>
                    <a:gdLst/>
                    <a:ahLst/>
                    <a:cxnLst>
                      <a:cxn ang="0">
                        <a:pos x="0" y="216"/>
                      </a:cxn>
                      <a:cxn ang="0">
                        <a:pos x="0" y="19"/>
                      </a:cxn>
                      <a:cxn ang="0">
                        <a:pos x="0" y="16"/>
                      </a:cxn>
                      <a:cxn ang="0">
                        <a:pos x="3" y="10"/>
                      </a:cxn>
                      <a:cxn ang="0">
                        <a:pos x="9" y="3"/>
                      </a:cxn>
                      <a:cxn ang="0">
                        <a:pos x="24" y="0"/>
                      </a:cxn>
                      <a:cxn ang="0">
                        <a:pos x="346" y="0"/>
                      </a:cxn>
                      <a:cxn ang="0">
                        <a:pos x="46" y="27"/>
                      </a:cxn>
                      <a:cxn ang="0">
                        <a:pos x="43" y="29"/>
                      </a:cxn>
                      <a:cxn ang="0">
                        <a:pos x="35" y="32"/>
                      </a:cxn>
                      <a:cxn ang="0">
                        <a:pos x="27" y="40"/>
                      </a:cxn>
                      <a:cxn ang="0">
                        <a:pos x="24" y="52"/>
                      </a:cxn>
                      <a:cxn ang="0">
                        <a:pos x="20" y="85"/>
                      </a:cxn>
                      <a:cxn ang="0">
                        <a:pos x="13" y="141"/>
                      </a:cxn>
                      <a:cxn ang="0">
                        <a:pos x="3" y="193"/>
                      </a:cxn>
                      <a:cxn ang="0">
                        <a:pos x="0" y="216"/>
                      </a:cxn>
                    </a:cxnLst>
                    <a:rect l="0" t="0" r="r" b="b"/>
                    <a:pathLst>
                      <a:path w="346" h="216">
                        <a:moveTo>
                          <a:pt x="0" y="216"/>
                        </a:move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3" y="10"/>
                        </a:lnTo>
                        <a:lnTo>
                          <a:pt x="9" y="3"/>
                        </a:lnTo>
                        <a:lnTo>
                          <a:pt x="24" y="0"/>
                        </a:lnTo>
                        <a:lnTo>
                          <a:pt x="346" y="0"/>
                        </a:lnTo>
                        <a:lnTo>
                          <a:pt x="46" y="27"/>
                        </a:lnTo>
                        <a:lnTo>
                          <a:pt x="43" y="29"/>
                        </a:lnTo>
                        <a:lnTo>
                          <a:pt x="35" y="32"/>
                        </a:lnTo>
                        <a:lnTo>
                          <a:pt x="27" y="40"/>
                        </a:lnTo>
                        <a:lnTo>
                          <a:pt x="24" y="52"/>
                        </a:lnTo>
                        <a:lnTo>
                          <a:pt x="20" y="85"/>
                        </a:lnTo>
                        <a:lnTo>
                          <a:pt x="13" y="141"/>
                        </a:lnTo>
                        <a:lnTo>
                          <a:pt x="3" y="193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2" name="Freeform 568"/>
                  <p:cNvSpPr>
                    <a:spLocks/>
                  </p:cNvSpPr>
                  <p:nvPr/>
                </p:nvSpPr>
                <p:spPr bwMode="auto">
                  <a:xfrm>
                    <a:off x="1714" y="3039"/>
                    <a:ext cx="173" cy="108"/>
                  </a:xfrm>
                  <a:custGeom>
                    <a:avLst/>
                    <a:gdLst/>
                    <a:ahLst/>
                    <a:cxnLst>
                      <a:cxn ang="0">
                        <a:pos x="344" y="0"/>
                      </a:cxn>
                      <a:cxn ang="0">
                        <a:pos x="346" y="196"/>
                      </a:cxn>
                      <a:cxn ang="0">
                        <a:pos x="346" y="199"/>
                      </a:cxn>
                      <a:cxn ang="0">
                        <a:pos x="343" y="205"/>
                      </a:cxn>
                      <a:cxn ang="0">
                        <a:pos x="335" y="213"/>
                      </a:cxn>
                      <a:cxn ang="0">
                        <a:pos x="322" y="216"/>
                      </a:cxn>
                      <a:cxn ang="0">
                        <a:pos x="0" y="216"/>
                      </a:cxn>
                      <a:cxn ang="0">
                        <a:pos x="300" y="190"/>
                      </a:cxn>
                      <a:cxn ang="0">
                        <a:pos x="303" y="188"/>
                      </a:cxn>
                      <a:cxn ang="0">
                        <a:pos x="311" y="185"/>
                      </a:cxn>
                      <a:cxn ang="0">
                        <a:pos x="319" y="177"/>
                      </a:cxn>
                      <a:cxn ang="0">
                        <a:pos x="322" y="166"/>
                      </a:cxn>
                      <a:cxn ang="0">
                        <a:pos x="325" y="131"/>
                      </a:cxn>
                      <a:cxn ang="0">
                        <a:pos x="333" y="76"/>
                      </a:cxn>
                      <a:cxn ang="0">
                        <a:pos x="341" y="24"/>
                      </a:cxn>
                      <a:cxn ang="0">
                        <a:pos x="344" y="0"/>
                      </a:cxn>
                    </a:cxnLst>
                    <a:rect l="0" t="0" r="r" b="b"/>
                    <a:pathLst>
                      <a:path w="346" h="216">
                        <a:moveTo>
                          <a:pt x="344" y="0"/>
                        </a:moveTo>
                        <a:lnTo>
                          <a:pt x="346" y="196"/>
                        </a:lnTo>
                        <a:lnTo>
                          <a:pt x="346" y="199"/>
                        </a:lnTo>
                        <a:lnTo>
                          <a:pt x="343" y="205"/>
                        </a:lnTo>
                        <a:lnTo>
                          <a:pt x="335" y="213"/>
                        </a:lnTo>
                        <a:lnTo>
                          <a:pt x="322" y="216"/>
                        </a:lnTo>
                        <a:lnTo>
                          <a:pt x="0" y="216"/>
                        </a:lnTo>
                        <a:lnTo>
                          <a:pt x="300" y="190"/>
                        </a:lnTo>
                        <a:lnTo>
                          <a:pt x="303" y="188"/>
                        </a:lnTo>
                        <a:lnTo>
                          <a:pt x="311" y="185"/>
                        </a:lnTo>
                        <a:lnTo>
                          <a:pt x="319" y="177"/>
                        </a:lnTo>
                        <a:lnTo>
                          <a:pt x="322" y="166"/>
                        </a:lnTo>
                        <a:lnTo>
                          <a:pt x="325" y="131"/>
                        </a:lnTo>
                        <a:lnTo>
                          <a:pt x="333" y="76"/>
                        </a:lnTo>
                        <a:lnTo>
                          <a:pt x="341" y="24"/>
                        </a:lnTo>
                        <a:lnTo>
                          <a:pt x="344" y="0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3" name="Freeform 569"/>
                  <p:cNvSpPr>
                    <a:spLocks/>
                  </p:cNvSpPr>
                  <p:nvPr/>
                </p:nvSpPr>
                <p:spPr bwMode="auto">
                  <a:xfrm>
                    <a:off x="2771" y="2648"/>
                    <a:ext cx="292" cy="263"/>
                  </a:xfrm>
                  <a:custGeom>
                    <a:avLst/>
                    <a:gdLst/>
                    <a:ahLst/>
                    <a:cxnLst>
                      <a:cxn ang="0">
                        <a:pos x="572" y="463"/>
                      </a:cxn>
                      <a:cxn ang="0">
                        <a:pos x="531" y="430"/>
                      </a:cxn>
                      <a:cxn ang="0">
                        <a:pos x="536" y="417"/>
                      </a:cxn>
                      <a:cxn ang="0">
                        <a:pos x="536" y="345"/>
                      </a:cxn>
                      <a:cxn ang="0">
                        <a:pos x="525" y="318"/>
                      </a:cxn>
                      <a:cxn ang="0">
                        <a:pos x="496" y="307"/>
                      </a:cxn>
                      <a:cxn ang="0">
                        <a:pos x="469" y="300"/>
                      </a:cxn>
                      <a:cxn ang="0">
                        <a:pos x="485" y="280"/>
                      </a:cxn>
                      <a:cxn ang="0">
                        <a:pos x="487" y="41"/>
                      </a:cxn>
                      <a:cxn ang="0">
                        <a:pos x="474" y="13"/>
                      </a:cxn>
                      <a:cxn ang="0">
                        <a:pos x="446" y="0"/>
                      </a:cxn>
                      <a:cxn ang="0">
                        <a:pos x="112" y="3"/>
                      </a:cxn>
                      <a:cxn ang="0">
                        <a:pos x="92" y="26"/>
                      </a:cxn>
                      <a:cxn ang="0">
                        <a:pos x="89" y="267"/>
                      </a:cxn>
                      <a:cxn ang="0">
                        <a:pos x="97" y="291"/>
                      </a:cxn>
                      <a:cxn ang="0">
                        <a:pos x="116" y="307"/>
                      </a:cxn>
                      <a:cxn ang="0">
                        <a:pos x="75" y="310"/>
                      </a:cxn>
                      <a:cxn ang="0">
                        <a:pos x="54" y="330"/>
                      </a:cxn>
                      <a:cxn ang="0">
                        <a:pos x="51" y="411"/>
                      </a:cxn>
                      <a:cxn ang="0">
                        <a:pos x="52" y="424"/>
                      </a:cxn>
                      <a:cxn ang="0">
                        <a:pos x="59" y="435"/>
                      </a:cxn>
                      <a:cxn ang="0">
                        <a:pos x="43" y="444"/>
                      </a:cxn>
                      <a:cxn ang="0">
                        <a:pos x="29" y="454"/>
                      </a:cxn>
                      <a:cxn ang="0">
                        <a:pos x="16" y="460"/>
                      </a:cxn>
                      <a:cxn ang="0">
                        <a:pos x="11" y="463"/>
                      </a:cxn>
                      <a:cxn ang="0">
                        <a:pos x="0" y="471"/>
                      </a:cxn>
                      <a:cxn ang="0">
                        <a:pos x="0" y="484"/>
                      </a:cxn>
                      <a:cxn ang="0">
                        <a:pos x="11" y="515"/>
                      </a:cxn>
                      <a:cxn ang="0">
                        <a:pos x="41" y="528"/>
                      </a:cxn>
                      <a:cxn ang="0">
                        <a:pos x="559" y="525"/>
                      </a:cxn>
                      <a:cxn ang="0">
                        <a:pos x="582" y="501"/>
                      </a:cxn>
                      <a:cxn ang="0">
                        <a:pos x="585" y="477"/>
                      </a:cxn>
                      <a:cxn ang="0">
                        <a:pos x="577" y="466"/>
                      </a:cxn>
                    </a:cxnLst>
                    <a:rect l="0" t="0" r="r" b="b"/>
                    <a:pathLst>
                      <a:path w="585" h="528">
                        <a:moveTo>
                          <a:pt x="577" y="466"/>
                        </a:moveTo>
                        <a:lnTo>
                          <a:pt x="572" y="463"/>
                        </a:lnTo>
                        <a:lnTo>
                          <a:pt x="528" y="435"/>
                        </a:lnTo>
                        <a:lnTo>
                          <a:pt x="531" y="430"/>
                        </a:lnTo>
                        <a:lnTo>
                          <a:pt x="534" y="424"/>
                        </a:lnTo>
                        <a:lnTo>
                          <a:pt x="536" y="417"/>
                        </a:lnTo>
                        <a:lnTo>
                          <a:pt x="536" y="411"/>
                        </a:lnTo>
                        <a:lnTo>
                          <a:pt x="536" y="345"/>
                        </a:lnTo>
                        <a:lnTo>
                          <a:pt x="533" y="330"/>
                        </a:lnTo>
                        <a:lnTo>
                          <a:pt x="525" y="318"/>
                        </a:lnTo>
                        <a:lnTo>
                          <a:pt x="512" y="310"/>
                        </a:lnTo>
                        <a:lnTo>
                          <a:pt x="496" y="307"/>
                        </a:lnTo>
                        <a:lnTo>
                          <a:pt x="458" y="307"/>
                        </a:lnTo>
                        <a:lnTo>
                          <a:pt x="469" y="300"/>
                        </a:lnTo>
                        <a:lnTo>
                          <a:pt x="479" y="291"/>
                        </a:lnTo>
                        <a:lnTo>
                          <a:pt x="485" y="280"/>
                        </a:lnTo>
                        <a:lnTo>
                          <a:pt x="487" y="267"/>
                        </a:lnTo>
                        <a:lnTo>
                          <a:pt x="487" y="41"/>
                        </a:lnTo>
                        <a:lnTo>
                          <a:pt x="484" y="26"/>
                        </a:lnTo>
                        <a:lnTo>
                          <a:pt x="474" y="13"/>
                        </a:lnTo>
                        <a:lnTo>
                          <a:pt x="462" y="3"/>
                        </a:lnTo>
                        <a:lnTo>
                          <a:pt x="446" y="0"/>
                        </a:lnTo>
                        <a:lnTo>
                          <a:pt x="128" y="0"/>
                        </a:lnTo>
                        <a:lnTo>
                          <a:pt x="112" y="3"/>
                        </a:lnTo>
                        <a:lnTo>
                          <a:pt x="100" y="13"/>
                        </a:lnTo>
                        <a:lnTo>
                          <a:pt x="92" y="26"/>
                        </a:lnTo>
                        <a:lnTo>
                          <a:pt x="89" y="41"/>
                        </a:lnTo>
                        <a:lnTo>
                          <a:pt x="89" y="267"/>
                        </a:lnTo>
                        <a:lnTo>
                          <a:pt x="90" y="280"/>
                        </a:lnTo>
                        <a:lnTo>
                          <a:pt x="97" y="291"/>
                        </a:lnTo>
                        <a:lnTo>
                          <a:pt x="105" y="300"/>
                        </a:lnTo>
                        <a:lnTo>
                          <a:pt x="116" y="307"/>
                        </a:lnTo>
                        <a:lnTo>
                          <a:pt x="90" y="307"/>
                        </a:lnTo>
                        <a:lnTo>
                          <a:pt x="75" y="310"/>
                        </a:lnTo>
                        <a:lnTo>
                          <a:pt x="62" y="318"/>
                        </a:lnTo>
                        <a:lnTo>
                          <a:pt x="54" y="330"/>
                        </a:lnTo>
                        <a:lnTo>
                          <a:pt x="51" y="345"/>
                        </a:lnTo>
                        <a:lnTo>
                          <a:pt x="51" y="411"/>
                        </a:lnTo>
                        <a:lnTo>
                          <a:pt x="51" y="417"/>
                        </a:lnTo>
                        <a:lnTo>
                          <a:pt x="52" y="424"/>
                        </a:lnTo>
                        <a:lnTo>
                          <a:pt x="56" y="428"/>
                        </a:lnTo>
                        <a:lnTo>
                          <a:pt x="59" y="435"/>
                        </a:lnTo>
                        <a:lnTo>
                          <a:pt x="51" y="439"/>
                        </a:lnTo>
                        <a:lnTo>
                          <a:pt x="43" y="444"/>
                        </a:lnTo>
                        <a:lnTo>
                          <a:pt x="35" y="449"/>
                        </a:lnTo>
                        <a:lnTo>
                          <a:pt x="29" y="454"/>
                        </a:lnTo>
                        <a:lnTo>
                          <a:pt x="21" y="457"/>
                        </a:lnTo>
                        <a:lnTo>
                          <a:pt x="16" y="460"/>
                        </a:lnTo>
                        <a:lnTo>
                          <a:pt x="13" y="463"/>
                        </a:lnTo>
                        <a:lnTo>
                          <a:pt x="11" y="463"/>
                        </a:lnTo>
                        <a:lnTo>
                          <a:pt x="7" y="466"/>
                        </a:lnTo>
                        <a:lnTo>
                          <a:pt x="0" y="471"/>
                        </a:lnTo>
                        <a:lnTo>
                          <a:pt x="0" y="477"/>
                        </a:lnTo>
                        <a:lnTo>
                          <a:pt x="0" y="484"/>
                        </a:lnTo>
                        <a:lnTo>
                          <a:pt x="4" y="501"/>
                        </a:lnTo>
                        <a:lnTo>
                          <a:pt x="11" y="515"/>
                        </a:lnTo>
                        <a:lnTo>
                          <a:pt x="26" y="525"/>
                        </a:lnTo>
                        <a:lnTo>
                          <a:pt x="41" y="528"/>
                        </a:lnTo>
                        <a:lnTo>
                          <a:pt x="542" y="528"/>
                        </a:lnTo>
                        <a:lnTo>
                          <a:pt x="559" y="525"/>
                        </a:lnTo>
                        <a:lnTo>
                          <a:pt x="572" y="515"/>
                        </a:lnTo>
                        <a:lnTo>
                          <a:pt x="582" y="501"/>
                        </a:lnTo>
                        <a:lnTo>
                          <a:pt x="585" y="484"/>
                        </a:lnTo>
                        <a:lnTo>
                          <a:pt x="585" y="477"/>
                        </a:lnTo>
                        <a:lnTo>
                          <a:pt x="585" y="471"/>
                        </a:lnTo>
                        <a:lnTo>
                          <a:pt x="577" y="4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4" name="Freeform 570"/>
                  <p:cNvSpPr>
                    <a:spLocks/>
                  </p:cNvSpPr>
                  <p:nvPr/>
                </p:nvSpPr>
                <p:spPr bwMode="auto">
                  <a:xfrm>
                    <a:off x="2822" y="2654"/>
                    <a:ext cx="185" cy="141"/>
                  </a:xfrm>
                  <a:custGeom>
                    <a:avLst/>
                    <a:gdLst/>
                    <a:ahLst/>
                    <a:cxnLst>
                      <a:cxn ang="0">
                        <a:pos x="27" y="283"/>
                      </a:cxn>
                      <a:cxn ang="0">
                        <a:pos x="18" y="281"/>
                      </a:cxn>
                      <a:cxn ang="0">
                        <a:pos x="8" y="275"/>
                      </a:cxn>
                      <a:cxn ang="0">
                        <a:pos x="2" y="265"/>
                      </a:cxn>
                      <a:cxn ang="0">
                        <a:pos x="0" y="254"/>
                      </a:cxn>
                      <a:cxn ang="0">
                        <a:pos x="0" y="28"/>
                      </a:cxn>
                      <a:cxn ang="0">
                        <a:pos x="2" y="17"/>
                      </a:cxn>
                      <a:cxn ang="0">
                        <a:pos x="8" y="8"/>
                      </a:cxn>
                      <a:cxn ang="0">
                        <a:pos x="18" y="2"/>
                      </a:cxn>
                      <a:cxn ang="0">
                        <a:pos x="27" y="0"/>
                      </a:cxn>
                      <a:cxn ang="0">
                        <a:pos x="345" y="0"/>
                      </a:cxn>
                      <a:cxn ang="0">
                        <a:pos x="356" y="2"/>
                      </a:cxn>
                      <a:cxn ang="0">
                        <a:pos x="364" y="8"/>
                      </a:cxn>
                      <a:cxn ang="0">
                        <a:pos x="370" y="17"/>
                      </a:cxn>
                      <a:cxn ang="0">
                        <a:pos x="372" y="28"/>
                      </a:cxn>
                      <a:cxn ang="0">
                        <a:pos x="372" y="254"/>
                      </a:cxn>
                      <a:cxn ang="0">
                        <a:pos x="370" y="265"/>
                      </a:cxn>
                      <a:cxn ang="0">
                        <a:pos x="364" y="275"/>
                      </a:cxn>
                      <a:cxn ang="0">
                        <a:pos x="356" y="281"/>
                      </a:cxn>
                      <a:cxn ang="0">
                        <a:pos x="345" y="283"/>
                      </a:cxn>
                      <a:cxn ang="0">
                        <a:pos x="27" y="283"/>
                      </a:cxn>
                    </a:cxnLst>
                    <a:rect l="0" t="0" r="r" b="b"/>
                    <a:pathLst>
                      <a:path w="372" h="283">
                        <a:moveTo>
                          <a:pt x="27" y="283"/>
                        </a:moveTo>
                        <a:lnTo>
                          <a:pt x="18" y="281"/>
                        </a:lnTo>
                        <a:lnTo>
                          <a:pt x="8" y="275"/>
                        </a:lnTo>
                        <a:lnTo>
                          <a:pt x="2" y="265"/>
                        </a:lnTo>
                        <a:lnTo>
                          <a:pt x="0" y="254"/>
                        </a:lnTo>
                        <a:lnTo>
                          <a:pt x="0" y="28"/>
                        </a:lnTo>
                        <a:lnTo>
                          <a:pt x="2" y="17"/>
                        </a:lnTo>
                        <a:lnTo>
                          <a:pt x="8" y="8"/>
                        </a:lnTo>
                        <a:lnTo>
                          <a:pt x="18" y="2"/>
                        </a:lnTo>
                        <a:lnTo>
                          <a:pt x="27" y="0"/>
                        </a:lnTo>
                        <a:lnTo>
                          <a:pt x="345" y="0"/>
                        </a:lnTo>
                        <a:lnTo>
                          <a:pt x="356" y="2"/>
                        </a:lnTo>
                        <a:lnTo>
                          <a:pt x="364" y="8"/>
                        </a:lnTo>
                        <a:lnTo>
                          <a:pt x="370" y="17"/>
                        </a:lnTo>
                        <a:lnTo>
                          <a:pt x="372" y="28"/>
                        </a:lnTo>
                        <a:lnTo>
                          <a:pt x="372" y="254"/>
                        </a:lnTo>
                        <a:lnTo>
                          <a:pt x="370" y="265"/>
                        </a:lnTo>
                        <a:lnTo>
                          <a:pt x="364" y="275"/>
                        </a:lnTo>
                        <a:lnTo>
                          <a:pt x="356" y="281"/>
                        </a:lnTo>
                        <a:lnTo>
                          <a:pt x="345" y="283"/>
                        </a:lnTo>
                        <a:lnTo>
                          <a:pt x="27" y="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5" name="Freeform 571"/>
                  <p:cNvSpPr>
                    <a:spLocks/>
                  </p:cNvSpPr>
                  <p:nvPr/>
                </p:nvSpPr>
                <p:spPr bwMode="auto">
                  <a:xfrm>
                    <a:off x="2913" y="2663"/>
                    <a:ext cx="86" cy="125"/>
                  </a:xfrm>
                  <a:custGeom>
                    <a:avLst/>
                    <a:gdLst/>
                    <a:ahLst/>
                    <a:cxnLst>
                      <a:cxn ang="0">
                        <a:pos x="0" y="244"/>
                      </a:cxn>
                      <a:cxn ang="0">
                        <a:pos x="0" y="251"/>
                      </a:cxn>
                      <a:cxn ang="0">
                        <a:pos x="148" y="251"/>
                      </a:cxn>
                      <a:cxn ang="0">
                        <a:pos x="161" y="250"/>
                      </a:cxn>
                      <a:cxn ang="0">
                        <a:pos x="167" y="245"/>
                      </a:cxn>
                      <a:cxn ang="0">
                        <a:pos x="170" y="242"/>
                      </a:cxn>
                      <a:cxn ang="0">
                        <a:pos x="172" y="240"/>
                      </a:cxn>
                      <a:cxn ang="0">
                        <a:pos x="172" y="5"/>
                      </a:cxn>
                      <a:cxn ang="0">
                        <a:pos x="170" y="4"/>
                      </a:cxn>
                      <a:cxn ang="0">
                        <a:pos x="167" y="2"/>
                      </a:cxn>
                      <a:cxn ang="0">
                        <a:pos x="166" y="0"/>
                      </a:cxn>
                      <a:cxn ang="0">
                        <a:pos x="166" y="0"/>
                      </a:cxn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35" y="5"/>
                      </a:cxn>
                      <a:cxn ang="0">
                        <a:pos x="139" y="7"/>
                      </a:cxn>
                      <a:cxn ang="0">
                        <a:pos x="147" y="13"/>
                      </a:cxn>
                      <a:cxn ang="0">
                        <a:pos x="153" y="22"/>
                      </a:cxn>
                      <a:cxn ang="0">
                        <a:pos x="154" y="34"/>
                      </a:cxn>
                      <a:cxn ang="0">
                        <a:pos x="154" y="218"/>
                      </a:cxn>
                      <a:cxn ang="0">
                        <a:pos x="151" y="233"/>
                      </a:cxn>
                      <a:cxn ang="0">
                        <a:pos x="143" y="239"/>
                      </a:cxn>
                      <a:cxn ang="0">
                        <a:pos x="135" y="242"/>
                      </a:cxn>
                      <a:cxn ang="0">
                        <a:pos x="132" y="242"/>
                      </a:cxn>
                      <a:cxn ang="0">
                        <a:pos x="129" y="242"/>
                      </a:cxn>
                      <a:cxn ang="0">
                        <a:pos x="121" y="242"/>
                      </a:cxn>
                      <a:cxn ang="0">
                        <a:pos x="107" y="242"/>
                      </a:cxn>
                      <a:cxn ang="0">
                        <a:pos x="90" y="242"/>
                      </a:cxn>
                      <a:cxn ang="0">
                        <a:pos x="71" y="244"/>
                      </a:cxn>
                      <a:cxn ang="0">
                        <a:pos x="47" y="244"/>
                      </a:cxn>
                      <a:cxn ang="0">
                        <a:pos x="23" y="244"/>
                      </a:cxn>
                      <a:cxn ang="0">
                        <a:pos x="0" y="244"/>
                      </a:cxn>
                    </a:cxnLst>
                    <a:rect l="0" t="0" r="r" b="b"/>
                    <a:pathLst>
                      <a:path w="172" h="251">
                        <a:moveTo>
                          <a:pt x="0" y="244"/>
                        </a:moveTo>
                        <a:lnTo>
                          <a:pt x="0" y="251"/>
                        </a:lnTo>
                        <a:lnTo>
                          <a:pt x="148" y="251"/>
                        </a:lnTo>
                        <a:lnTo>
                          <a:pt x="161" y="250"/>
                        </a:lnTo>
                        <a:lnTo>
                          <a:pt x="167" y="245"/>
                        </a:lnTo>
                        <a:lnTo>
                          <a:pt x="170" y="242"/>
                        </a:lnTo>
                        <a:lnTo>
                          <a:pt x="172" y="240"/>
                        </a:lnTo>
                        <a:lnTo>
                          <a:pt x="172" y="5"/>
                        </a:lnTo>
                        <a:lnTo>
                          <a:pt x="170" y="4"/>
                        </a:lnTo>
                        <a:lnTo>
                          <a:pt x="167" y="2"/>
                        </a:lnTo>
                        <a:lnTo>
                          <a:pt x="166" y="0"/>
                        </a:lnTo>
                        <a:lnTo>
                          <a:pt x="166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35" y="5"/>
                        </a:lnTo>
                        <a:lnTo>
                          <a:pt x="139" y="7"/>
                        </a:lnTo>
                        <a:lnTo>
                          <a:pt x="147" y="13"/>
                        </a:lnTo>
                        <a:lnTo>
                          <a:pt x="153" y="22"/>
                        </a:lnTo>
                        <a:lnTo>
                          <a:pt x="154" y="34"/>
                        </a:lnTo>
                        <a:lnTo>
                          <a:pt x="154" y="218"/>
                        </a:lnTo>
                        <a:lnTo>
                          <a:pt x="151" y="233"/>
                        </a:lnTo>
                        <a:lnTo>
                          <a:pt x="143" y="239"/>
                        </a:lnTo>
                        <a:lnTo>
                          <a:pt x="135" y="242"/>
                        </a:lnTo>
                        <a:lnTo>
                          <a:pt x="132" y="242"/>
                        </a:lnTo>
                        <a:lnTo>
                          <a:pt x="129" y="242"/>
                        </a:lnTo>
                        <a:lnTo>
                          <a:pt x="121" y="242"/>
                        </a:lnTo>
                        <a:lnTo>
                          <a:pt x="107" y="242"/>
                        </a:lnTo>
                        <a:lnTo>
                          <a:pt x="90" y="242"/>
                        </a:lnTo>
                        <a:lnTo>
                          <a:pt x="71" y="244"/>
                        </a:lnTo>
                        <a:lnTo>
                          <a:pt x="47" y="244"/>
                        </a:lnTo>
                        <a:lnTo>
                          <a:pt x="23" y="244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6" name="Freeform 572"/>
                  <p:cNvSpPr>
                    <a:spLocks/>
                  </p:cNvSpPr>
                  <p:nvPr/>
                </p:nvSpPr>
                <p:spPr bwMode="auto">
                  <a:xfrm>
                    <a:off x="2830" y="2663"/>
                    <a:ext cx="83" cy="125"/>
                  </a:xfrm>
                  <a:custGeom>
                    <a:avLst/>
                    <a:gdLst/>
                    <a:ahLst/>
                    <a:cxnLst>
                      <a:cxn ang="0">
                        <a:pos x="168" y="5"/>
                      </a:cxn>
                      <a:cxn ang="0">
                        <a:pos x="168" y="0"/>
                      </a:cxn>
                      <a:cxn ang="0">
                        <a:pos x="43" y="0"/>
                      </a:cxn>
                      <a:cxn ang="0">
                        <a:pos x="21" y="0"/>
                      </a:cxn>
                      <a:cxn ang="0">
                        <a:pos x="8" y="4"/>
                      </a:cxn>
                      <a:cxn ang="0">
                        <a:pos x="3" y="7"/>
                      </a:cxn>
                      <a:cxn ang="0">
                        <a:pos x="2" y="8"/>
                      </a:cxn>
                      <a:cxn ang="0">
                        <a:pos x="2" y="35"/>
                      </a:cxn>
                      <a:cxn ang="0">
                        <a:pos x="2" y="97"/>
                      </a:cxn>
                      <a:cxn ang="0">
                        <a:pos x="0" y="165"/>
                      </a:cxn>
                      <a:cxn ang="0">
                        <a:pos x="0" y="210"/>
                      </a:cxn>
                      <a:cxn ang="0">
                        <a:pos x="0" y="223"/>
                      </a:cxn>
                      <a:cxn ang="0">
                        <a:pos x="2" y="236"/>
                      </a:cxn>
                      <a:cxn ang="0">
                        <a:pos x="5" y="245"/>
                      </a:cxn>
                      <a:cxn ang="0">
                        <a:pos x="8" y="251"/>
                      </a:cxn>
                      <a:cxn ang="0">
                        <a:pos x="168" y="251"/>
                      </a:cxn>
                      <a:cxn ang="0">
                        <a:pos x="168" y="244"/>
                      </a:cxn>
                      <a:cxn ang="0">
                        <a:pos x="147" y="244"/>
                      </a:cxn>
                      <a:cxn ang="0">
                        <a:pos x="127" y="244"/>
                      </a:cxn>
                      <a:cxn ang="0">
                        <a:pos x="106" y="244"/>
                      </a:cxn>
                      <a:cxn ang="0">
                        <a:pos x="89" y="244"/>
                      </a:cxn>
                      <a:cxn ang="0">
                        <a:pos x="74" y="244"/>
                      </a:cxn>
                      <a:cxn ang="0">
                        <a:pos x="62" y="244"/>
                      </a:cxn>
                      <a:cxn ang="0">
                        <a:pos x="52" y="242"/>
                      </a:cxn>
                      <a:cxn ang="0">
                        <a:pos x="46" y="242"/>
                      </a:cxn>
                      <a:cxn ang="0">
                        <a:pos x="44" y="242"/>
                      </a:cxn>
                      <a:cxn ang="0">
                        <a:pos x="43" y="240"/>
                      </a:cxn>
                      <a:cxn ang="0">
                        <a:pos x="41" y="240"/>
                      </a:cxn>
                      <a:cxn ang="0">
                        <a:pos x="40" y="240"/>
                      </a:cxn>
                      <a:cxn ang="0">
                        <a:pos x="33" y="242"/>
                      </a:cxn>
                      <a:cxn ang="0">
                        <a:pos x="24" y="239"/>
                      </a:cxn>
                      <a:cxn ang="0">
                        <a:pos x="14" y="223"/>
                      </a:cxn>
                      <a:cxn ang="0">
                        <a:pos x="11" y="191"/>
                      </a:cxn>
                      <a:cxn ang="0">
                        <a:pos x="11" y="30"/>
                      </a:cxn>
                      <a:cxn ang="0">
                        <a:pos x="13" y="26"/>
                      </a:cxn>
                      <a:cxn ang="0">
                        <a:pos x="16" y="18"/>
                      </a:cxn>
                      <a:cxn ang="0">
                        <a:pos x="27" y="8"/>
                      </a:cxn>
                      <a:cxn ang="0">
                        <a:pos x="44" y="5"/>
                      </a:cxn>
                      <a:cxn ang="0">
                        <a:pos x="168" y="5"/>
                      </a:cxn>
                    </a:cxnLst>
                    <a:rect l="0" t="0" r="r" b="b"/>
                    <a:pathLst>
                      <a:path w="168" h="251">
                        <a:moveTo>
                          <a:pt x="168" y="5"/>
                        </a:moveTo>
                        <a:lnTo>
                          <a:pt x="168" y="0"/>
                        </a:lnTo>
                        <a:lnTo>
                          <a:pt x="43" y="0"/>
                        </a:lnTo>
                        <a:lnTo>
                          <a:pt x="21" y="0"/>
                        </a:lnTo>
                        <a:lnTo>
                          <a:pt x="8" y="4"/>
                        </a:lnTo>
                        <a:lnTo>
                          <a:pt x="3" y="7"/>
                        </a:lnTo>
                        <a:lnTo>
                          <a:pt x="2" y="8"/>
                        </a:lnTo>
                        <a:lnTo>
                          <a:pt x="2" y="35"/>
                        </a:lnTo>
                        <a:lnTo>
                          <a:pt x="2" y="97"/>
                        </a:lnTo>
                        <a:lnTo>
                          <a:pt x="0" y="165"/>
                        </a:lnTo>
                        <a:lnTo>
                          <a:pt x="0" y="210"/>
                        </a:lnTo>
                        <a:lnTo>
                          <a:pt x="0" y="223"/>
                        </a:lnTo>
                        <a:lnTo>
                          <a:pt x="2" y="236"/>
                        </a:lnTo>
                        <a:lnTo>
                          <a:pt x="5" y="245"/>
                        </a:lnTo>
                        <a:lnTo>
                          <a:pt x="8" y="251"/>
                        </a:lnTo>
                        <a:lnTo>
                          <a:pt x="168" y="251"/>
                        </a:lnTo>
                        <a:lnTo>
                          <a:pt x="168" y="244"/>
                        </a:lnTo>
                        <a:lnTo>
                          <a:pt x="147" y="244"/>
                        </a:lnTo>
                        <a:lnTo>
                          <a:pt x="127" y="244"/>
                        </a:lnTo>
                        <a:lnTo>
                          <a:pt x="106" y="244"/>
                        </a:lnTo>
                        <a:lnTo>
                          <a:pt x="89" y="244"/>
                        </a:lnTo>
                        <a:lnTo>
                          <a:pt x="74" y="244"/>
                        </a:lnTo>
                        <a:lnTo>
                          <a:pt x="62" y="244"/>
                        </a:lnTo>
                        <a:lnTo>
                          <a:pt x="52" y="242"/>
                        </a:lnTo>
                        <a:lnTo>
                          <a:pt x="46" y="242"/>
                        </a:lnTo>
                        <a:lnTo>
                          <a:pt x="44" y="242"/>
                        </a:lnTo>
                        <a:lnTo>
                          <a:pt x="43" y="240"/>
                        </a:lnTo>
                        <a:lnTo>
                          <a:pt x="41" y="240"/>
                        </a:lnTo>
                        <a:lnTo>
                          <a:pt x="40" y="240"/>
                        </a:lnTo>
                        <a:lnTo>
                          <a:pt x="33" y="242"/>
                        </a:lnTo>
                        <a:lnTo>
                          <a:pt x="24" y="239"/>
                        </a:lnTo>
                        <a:lnTo>
                          <a:pt x="14" y="223"/>
                        </a:lnTo>
                        <a:lnTo>
                          <a:pt x="11" y="191"/>
                        </a:lnTo>
                        <a:lnTo>
                          <a:pt x="11" y="30"/>
                        </a:lnTo>
                        <a:lnTo>
                          <a:pt x="13" y="26"/>
                        </a:lnTo>
                        <a:lnTo>
                          <a:pt x="16" y="18"/>
                        </a:lnTo>
                        <a:lnTo>
                          <a:pt x="27" y="8"/>
                        </a:lnTo>
                        <a:lnTo>
                          <a:pt x="44" y="5"/>
                        </a:lnTo>
                        <a:lnTo>
                          <a:pt x="168" y="5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7" name="Freeform 573"/>
                  <p:cNvSpPr>
                    <a:spLocks/>
                  </p:cNvSpPr>
                  <p:nvPr/>
                </p:nvSpPr>
                <p:spPr bwMode="auto">
                  <a:xfrm>
                    <a:off x="2835" y="2665"/>
                    <a:ext cx="156" cy="118"/>
                  </a:xfrm>
                  <a:custGeom>
                    <a:avLst/>
                    <a:gdLst/>
                    <a:ahLst/>
                    <a:cxnLst>
                      <a:cxn ang="0">
                        <a:pos x="16" y="223"/>
                      </a:cxn>
                      <a:cxn ang="0">
                        <a:pos x="286" y="8"/>
                      </a:cxn>
                      <a:cxn ang="0">
                        <a:pos x="296" y="11"/>
                      </a:cxn>
                      <a:cxn ang="0">
                        <a:pos x="304" y="19"/>
                      </a:cxn>
                      <a:cxn ang="0">
                        <a:pos x="310" y="25"/>
                      </a:cxn>
                      <a:cxn ang="0">
                        <a:pos x="311" y="29"/>
                      </a:cxn>
                      <a:cxn ang="0">
                        <a:pos x="310" y="17"/>
                      </a:cxn>
                      <a:cxn ang="0">
                        <a:pos x="304" y="8"/>
                      </a:cxn>
                      <a:cxn ang="0">
                        <a:pos x="296" y="2"/>
                      </a:cxn>
                      <a:cxn ang="0">
                        <a:pos x="292" y="0"/>
                      </a:cxn>
                      <a:cxn ang="0">
                        <a:pos x="33" y="0"/>
                      </a:cxn>
                      <a:cxn ang="0">
                        <a:pos x="16" y="3"/>
                      </a:cxn>
                      <a:cxn ang="0">
                        <a:pos x="5" y="13"/>
                      </a:cxn>
                      <a:cxn ang="0">
                        <a:pos x="2" y="21"/>
                      </a:cxn>
                      <a:cxn ang="0">
                        <a:pos x="0" y="25"/>
                      </a:cxn>
                      <a:cxn ang="0">
                        <a:pos x="0" y="186"/>
                      </a:cxn>
                      <a:cxn ang="0">
                        <a:pos x="3" y="218"/>
                      </a:cxn>
                      <a:cxn ang="0">
                        <a:pos x="13" y="234"/>
                      </a:cxn>
                      <a:cxn ang="0">
                        <a:pos x="22" y="237"/>
                      </a:cxn>
                      <a:cxn ang="0">
                        <a:pos x="29" y="235"/>
                      </a:cxn>
                      <a:cxn ang="0">
                        <a:pos x="21" y="232"/>
                      </a:cxn>
                      <a:cxn ang="0">
                        <a:pos x="18" y="228"/>
                      </a:cxn>
                      <a:cxn ang="0">
                        <a:pos x="16" y="224"/>
                      </a:cxn>
                      <a:cxn ang="0">
                        <a:pos x="16" y="223"/>
                      </a:cxn>
                    </a:cxnLst>
                    <a:rect l="0" t="0" r="r" b="b"/>
                    <a:pathLst>
                      <a:path w="311" h="237">
                        <a:moveTo>
                          <a:pt x="16" y="223"/>
                        </a:moveTo>
                        <a:lnTo>
                          <a:pt x="286" y="8"/>
                        </a:lnTo>
                        <a:lnTo>
                          <a:pt x="296" y="11"/>
                        </a:lnTo>
                        <a:lnTo>
                          <a:pt x="304" y="19"/>
                        </a:lnTo>
                        <a:lnTo>
                          <a:pt x="310" y="25"/>
                        </a:lnTo>
                        <a:lnTo>
                          <a:pt x="311" y="29"/>
                        </a:lnTo>
                        <a:lnTo>
                          <a:pt x="310" y="17"/>
                        </a:lnTo>
                        <a:lnTo>
                          <a:pt x="304" y="8"/>
                        </a:lnTo>
                        <a:lnTo>
                          <a:pt x="296" y="2"/>
                        </a:lnTo>
                        <a:lnTo>
                          <a:pt x="292" y="0"/>
                        </a:lnTo>
                        <a:lnTo>
                          <a:pt x="33" y="0"/>
                        </a:lnTo>
                        <a:lnTo>
                          <a:pt x="16" y="3"/>
                        </a:lnTo>
                        <a:lnTo>
                          <a:pt x="5" y="13"/>
                        </a:lnTo>
                        <a:lnTo>
                          <a:pt x="2" y="21"/>
                        </a:lnTo>
                        <a:lnTo>
                          <a:pt x="0" y="25"/>
                        </a:lnTo>
                        <a:lnTo>
                          <a:pt x="0" y="186"/>
                        </a:lnTo>
                        <a:lnTo>
                          <a:pt x="3" y="218"/>
                        </a:lnTo>
                        <a:lnTo>
                          <a:pt x="13" y="234"/>
                        </a:lnTo>
                        <a:lnTo>
                          <a:pt x="22" y="237"/>
                        </a:lnTo>
                        <a:lnTo>
                          <a:pt x="29" y="235"/>
                        </a:lnTo>
                        <a:lnTo>
                          <a:pt x="21" y="232"/>
                        </a:lnTo>
                        <a:lnTo>
                          <a:pt x="18" y="228"/>
                        </a:lnTo>
                        <a:lnTo>
                          <a:pt x="16" y="224"/>
                        </a:lnTo>
                        <a:lnTo>
                          <a:pt x="16" y="223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8" name="Freeform 574"/>
                  <p:cNvSpPr>
                    <a:spLocks/>
                  </p:cNvSpPr>
                  <p:nvPr/>
                </p:nvSpPr>
                <p:spPr bwMode="auto">
                  <a:xfrm>
                    <a:off x="2834" y="2665"/>
                    <a:ext cx="168" cy="125"/>
                  </a:xfrm>
                  <a:custGeom>
                    <a:avLst/>
                    <a:gdLst/>
                    <a:ahLst/>
                    <a:cxnLst>
                      <a:cxn ang="0">
                        <a:pos x="332" y="235"/>
                      </a:cxn>
                      <a:cxn ang="0">
                        <a:pos x="330" y="237"/>
                      </a:cxn>
                      <a:cxn ang="0">
                        <a:pos x="327" y="240"/>
                      </a:cxn>
                      <a:cxn ang="0">
                        <a:pos x="321" y="245"/>
                      </a:cxn>
                      <a:cxn ang="0">
                        <a:pos x="308" y="246"/>
                      </a:cxn>
                      <a:cxn ang="0">
                        <a:pos x="0" y="246"/>
                      </a:cxn>
                      <a:cxn ang="0">
                        <a:pos x="0" y="248"/>
                      </a:cxn>
                      <a:cxn ang="0">
                        <a:pos x="0" y="248"/>
                      </a:cxn>
                      <a:cxn ang="0">
                        <a:pos x="0" y="248"/>
                      </a:cxn>
                      <a:cxn ang="0">
                        <a:pos x="0" y="250"/>
                      </a:cxn>
                      <a:cxn ang="0">
                        <a:pos x="2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21" y="250"/>
                      </a:cxn>
                      <a:cxn ang="0">
                        <a:pos x="327" y="248"/>
                      </a:cxn>
                      <a:cxn ang="0">
                        <a:pos x="332" y="245"/>
                      </a:cxn>
                      <a:cxn ang="0">
                        <a:pos x="335" y="240"/>
                      </a:cxn>
                      <a:cxn ang="0">
                        <a:pos x="337" y="232"/>
                      </a:cxn>
                      <a:cxn ang="0">
                        <a:pos x="337" y="8"/>
                      </a:cxn>
                      <a:cxn ang="0">
                        <a:pos x="335" y="6"/>
                      </a:cxn>
                      <a:cxn ang="0">
                        <a:pos x="335" y="5"/>
                      </a:cxn>
                      <a:cxn ang="0">
                        <a:pos x="333" y="2"/>
                      </a:cxn>
                      <a:cxn ang="0">
                        <a:pos x="332" y="0"/>
                      </a:cxn>
                      <a:cxn ang="0">
                        <a:pos x="332" y="235"/>
                      </a:cxn>
                    </a:cxnLst>
                    <a:rect l="0" t="0" r="r" b="b"/>
                    <a:pathLst>
                      <a:path w="337" h="250">
                        <a:moveTo>
                          <a:pt x="332" y="235"/>
                        </a:moveTo>
                        <a:lnTo>
                          <a:pt x="330" y="237"/>
                        </a:lnTo>
                        <a:lnTo>
                          <a:pt x="327" y="240"/>
                        </a:lnTo>
                        <a:lnTo>
                          <a:pt x="321" y="245"/>
                        </a:lnTo>
                        <a:lnTo>
                          <a:pt x="308" y="246"/>
                        </a:lnTo>
                        <a:lnTo>
                          <a:pt x="0" y="246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50"/>
                        </a:lnTo>
                        <a:lnTo>
                          <a:pt x="2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21" y="250"/>
                        </a:lnTo>
                        <a:lnTo>
                          <a:pt x="327" y="248"/>
                        </a:lnTo>
                        <a:lnTo>
                          <a:pt x="332" y="245"/>
                        </a:lnTo>
                        <a:lnTo>
                          <a:pt x="335" y="240"/>
                        </a:lnTo>
                        <a:lnTo>
                          <a:pt x="337" y="232"/>
                        </a:lnTo>
                        <a:lnTo>
                          <a:pt x="337" y="8"/>
                        </a:lnTo>
                        <a:lnTo>
                          <a:pt x="335" y="6"/>
                        </a:lnTo>
                        <a:lnTo>
                          <a:pt x="335" y="5"/>
                        </a:lnTo>
                        <a:lnTo>
                          <a:pt x="333" y="2"/>
                        </a:lnTo>
                        <a:lnTo>
                          <a:pt x="332" y="0"/>
                        </a:lnTo>
                        <a:lnTo>
                          <a:pt x="332" y="235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59" name="Freeform 575"/>
                  <p:cNvSpPr>
                    <a:spLocks/>
                  </p:cNvSpPr>
                  <p:nvPr/>
                </p:nvSpPr>
                <p:spPr bwMode="auto">
                  <a:xfrm>
                    <a:off x="2827" y="2660"/>
                    <a:ext cx="175" cy="130"/>
                  </a:xfrm>
                  <a:custGeom>
                    <a:avLst/>
                    <a:gdLst/>
                    <a:ahLst/>
                    <a:cxnLst>
                      <a:cxn ang="0">
                        <a:pos x="334" y="0"/>
                      </a:cxn>
                      <a:cxn ang="0">
                        <a:pos x="16" y="0"/>
                      </a:cxn>
                      <a:cxn ang="0">
                        <a:pos x="10" y="2"/>
                      </a:cxn>
                      <a:cxn ang="0">
                        <a:pos x="5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243"/>
                      </a:cxn>
                      <a:cxn ang="0">
                        <a:pos x="2" y="250"/>
                      </a:cxn>
                      <a:cxn ang="0">
                        <a:pos x="5" y="254"/>
                      </a:cxn>
                      <a:cxn ang="0">
                        <a:pos x="8" y="259"/>
                      </a:cxn>
                      <a:cxn ang="0">
                        <a:pos x="13" y="261"/>
                      </a:cxn>
                      <a:cxn ang="0">
                        <a:pos x="13" y="259"/>
                      </a:cxn>
                      <a:cxn ang="0">
                        <a:pos x="13" y="259"/>
                      </a:cxn>
                      <a:cxn ang="0">
                        <a:pos x="13" y="259"/>
                      </a:cxn>
                      <a:cxn ang="0">
                        <a:pos x="13" y="257"/>
                      </a:cxn>
                      <a:cxn ang="0">
                        <a:pos x="10" y="251"/>
                      </a:cxn>
                      <a:cxn ang="0">
                        <a:pos x="7" y="242"/>
                      </a:cxn>
                      <a:cxn ang="0">
                        <a:pos x="5" y="229"/>
                      </a:cxn>
                      <a:cxn ang="0">
                        <a:pos x="5" y="216"/>
                      </a:cxn>
                      <a:cxn ang="0">
                        <a:pos x="5" y="171"/>
                      </a:cxn>
                      <a:cxn ang="0">
                        <a:pos x="7" y="103"/>
                      </a:cxn>
                      <a:cxn ang="0">
                        <a:pos x="7" y="41"/>
                      </a:cxn>
                      <a:cxn ang="0">
                        <a:pos x="7" y="14"/>
                      </a:cxn>
                      <a:cxn ang="0">
                        <a:pos x="8" y="13"/>
                      </a:cxn>
                      <a:cxn ang="0">
                        <a:pos x="13" y="10"/>
                      </a:cxn>
                      <a:cxn ang="0">
                        <a:pos x="26" y="6"/>
                      </a:cxn>
                      <a:cxn ang="0">
                        <a:pos x="48" y="6"/>
                      </a:cxn>
                      <a:cxn ang="0">
                        <a:pos x="339" y="6"/>
                      </a:cxn>
                      <a:cxn ang="0">
                        <a:pos x="339" y="6"/>
                      </a:cxn>
                      <a:cxn ang="0">
                        <a:pos x="340" y="8"/>
                      </a:cxn>
                      <a:cxn ang="0">
                        <a:pos x="343" y="10"/>
                      </a:cxn>
                      <a:cxn ang="0">
                        <a:pos x="345" y="11"/>
                      </a:cxn>
                      <a:cxn ang="0">
                        <a:pos x="346" y="13"/>
                      </a:cxn>
                      <a:cxn ang="0">
                        <a:pos x="348" y="16"/>
                      </a:cxn>
                      <a:cxn ang="0">
                        <a:pos x="348" y="17"/>
                      </a:cxn>
                      <a:cxn ang="0">
                        <a:pos x="350" y="19"/>
                      </a:cxn>
                      <a:cxn ang="0">
                        <a:pos x="350" y="17"/>
                      </a:cxn>
                      <a:cxn ang="0">
                        <a:pos x="348" y="11"/>
                      </a:cxn>
                      <a:cxn ang="0">
                        <a:pos x="345" y="5"/>
                      </a:cxn>
                      <a:cxn ang="0">
                        <a:pos x="340" y="2"/>
                      </a:cxn>
                      <a:cxn ang="0">
                        <a:pos x="334" y="0"/>
                      </a:cxn>
                    </a:cxnLst>
                    <a:rect l="0" t="0" r="r" b="b"/>
                    <a:pathLst>
                      <a:path w="350" h="261">
                        <a:moveTo>
                          <a:pt x="334" y="0"/>
                        </a:move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5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243"/>
                        </a:lnTo>
                        <a:lnTo>
                          <a:pt x="2" y="250"/>
                        </a:lnTo>
                        <a:lnTo>
                          <a:pt x="5" y="254"/>
                        </a:lnTo>
                        <a:lnTo>
                          <a:pt x="8" y="259"/>
                        </a:lnTo>
                        <a:lnTo>
                          <a:pt x="13" y="261"/>
                        </a:lnTo>
                        <a:lnTo>
                          <a:pt x="13" y="259"/>
                        </a:lnTo>
                        <a:lnTo>
                          <a:pt x="13" y="259"/>
                        </a:lnTo>
                        <a:lnTo>
                          <a:pt x="13" y="259"/>
                        </a:lnTo>
                        <a:lnTo>
                          <a:pt x="13" y="257"/>
                        </a:lnTo>
                        <a:lnTo>
                          <a:pt x="10" y="251"/>
                        </a:lnTo>
                        <a:lnTo>
                          <a:pt x="7" y="242"/>
                        </a:lnTo>
                        <a:lnTo>
                          <a:pt x="5" y="229"/>
                        </a:lnTo>
                        <a:lnTo>
                          <a:pt x="5" y="216"/>
                        </a:lnTo>
                        <a:lnTo>
                          <a:pt x="5" y="171"/>
                        </a:lnTo>
                        <a:lnTo>
                          <a:pt x="7" y="103"/>
                        </a:lnTo>
                        <a:lnTo>
                          <a:pt x="7" y="41"/>
                        </a:lnTo>
                        <a:lnTo>
                          <a:pt x="7" y="14"/>
                        </a:lnTo>
                        <a:lnTo>
                          <a:pt x="8" y="13"/>
                        </a:lnTo>
                        <a:lnTo>
                          <a:pt x="13" y="10"/>
                        </a:lnTo>
                        <a:lnTo>
                          <a:pt x="26" y="6"/>
                        </a:lnTo>
                        <a:lnTo>
                          <a:pt x="48" y="6"/>
                        </a:lnTo>
                        <a:lnTo>
                          <a:pt x="339" y="6"/>
                        </a:lnTo>
                        <a:lnTo>
                          <a:pt x="339" y="6"/>
                        </a:lnTo>
                        <a:lnTo>
                          <a:pt x="340" y="8"/>
                        </a:lnTo>
                        <a:lnTo>
                          <a:pt x="343" y="10"/>
                        </a:lnTo>
                        <a:lnTo>
                          <a:pt x="345" y="11"/>
                        </a:lnTo>
                        <a:lnTo>
                          <a:pt x="346" y="13"/>
                        </a:lnTo>
                        <a:lnTo>
                          <a:pt x="348" y="16"/>
                        </a:lnTo>
                        <a:lnTo>
                          <a:pt x="348" y="17"/>
                        </a:lnTo>
                        <a:lnTo>
                          <a:pt x="350" y="19"/>
                        </a:lnTo>
                        <a:lnTo>
                          <a:pt x="350" y="17"/>
                        </a:lnTo>
                        <a:lnTo>
                          <a:pt x="348" y="11"/>
                        </a:lnTo>
                        <a:lnTo>
                          <a:pt x="345" y="5"/>
                        </a:lnTo>
                        <a:lnTo>
                          <a:pt x="340" y="2"/>
                        </a:lnTo>
                        <a:lnTo>
                          <a:pt x="334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0" name="Freeform 576"/>
                  <p:cNvSpPr>
                    <a:spLocks/>
                  </p:cNvSpPr>
                  <p:nvPr/>
                </p:nvSpPr>
                <p:spPr bwMode="auto">
                  <a:xfrm>
                    <a:off x="2843" y="2669"/>
                    <a:ext cx="148" cy="114"/>
                  </a:xfrm>
                  <a:custGeom>
                    <a:avLst/>
                    <a:gdLst/>
                    <a:ahLst/>
                    <a:cxnLst>
                      <a:cxn ang="0">
                        <a:pos x="295" y="21"/>
                      </a:cxn>
                      <a:cxn ang="0">
                        <a:pos x="294" y="17"/>
                      </a:cxn>
                      <a:cxn ang="0">
                        <a:pos x="288" y="11"/>
                      </a:cxn>
                      <a:cxn ang="0">
                        <a:pos x="280" y="3"/>
                      </a:cxn>
                      <a:cxn ang="0">
                        <a:pos x="270" y="0"/>
                      </a:cxn>
                      <a:cxn ang="0">
                        <a:pos x="0" y="215"/>
                      </a:cxn>
                      <a:cxn ang="0">
                        <a:pos x="0" y="216"/>
                      </a:cxn>
                      <a:cxn ang="0">
                        <a:pos x="2" y="220"/>
                      </a:cxn>
                      <a:cxn ang="0">
                        <a:pos x="5" y="224"/>
                      </a:cxn>
                      <a:cxn ang="0">
                        <a:pos x="13" y="227"/>
                      </a:cxn>
                      <a:cxn ang="0">
                        <a:pos x="14" y="227"/>
                      </a:cxn>
                      <a:cxn ang="0">
                        <a:pos x="16" y="227"/>
                      </a:cxn>
                      <a:cxn ang="0">
                        <a:pos x="17" y="229"/>
                      </a:cxn>
                      <a:cxn ang="0">
                        <a:pos x="19" y="229"/>
                      </a:cxn>
                      <a:cxn ang="0">
                        <a:pos x="25" y="229"/>
                      </a:cxn>
                      <a:cxn ang="0">
                        <a:pos x="35" y="229"/>
                      </a:cxn>
                      <a:cxn ang="0">
                        <a:pos x="49" y="229"/>
                      </a:cxn>
                      <a:cxn ang="0">
                        <a:pos x="66" y="229"/>
                      </a:cxn>
                      <a:cxn ang="0">
                        <a:pos x="87" y="229"/>
                      </a:cxn>
                      <a:cxn ang="0">
                        <a:pos x="107" y="229"/>
                      </a:cxn>
                      <a:cxn ang="0">
                        <a:pos x="130" y="229"/>
                      </a:cxn>
                      <a:cxn ang="0">
                        <a:pos x="153" y="229"/>
                      </a:cxn>
                      <a:cxn ang="0">
                        <a:pos x="175" y="229"/>
                      </a:cxn>
                      <a:cxn ang="0">
                        <a:pos x="198" y="229"/>
                      </a:cxn>
                      <a:cxn ang="0">
                        <a:pos x="218" y="229"/>
                      </a:cxn>
                      <a:cxn ang="0">
                        <a:pos x="237" y="229"/>
                      </a:cxn>
                      <a:cxn ang="0">
                        <a:pos x="251" y="229"/>
                      </a:cxn>
                      <a:cxn ang="0">
                        <a:pos x="264" y="229"/>
                      </a:cxn>
                      <a:cxn ang="0">
                        <a:pos x="270" y="229"/>
                      </a:cxn>
                      <a:cxn ang="0">
                        <a:pos x="273" y="229"/>
                      </a:cxn>
                      <a:cxn ang="0">
                        <a:pos x="276" y="229"/>
                      </a:cxn>
                      <a:cxn ang="0">
                        <a:pos x="284" y="226"/>
                      </a:cxn>
                      <a:cxn ang="0">
                        <a:pos x="292" y="220"/>
                      </a:cxn>
                      <a:cxn ang="0">
                        <a:pos x="295" y="205"/>
                      </a:cxn>
                      <a:cxn ang="0">
                        <a:pos x="295" y="21"/>
                      </a:cxn>
                    </a:cxnLst>
                    <a:rect l="0" t="0" r="r" b="b"/>
                    <a:pathLst>
                      <a:path w="295" h="229">
                        <a:moveTo>
                          <a:pt x="295" y="21"/>
                        </a:moveTo>
                        <a:lnTo>
                          <a:pt x="294" y="17"/>
                        </a:lnTo>
                        <a:lnTo>
                          <a:pt x="288" y="11"/>
                        </a:lnTo>
                        <a:lnTo>
                          <a:pt x="280" y="3"/>
                        </a:lnTo>
                        <a:lnTo>
                          <a:pt x="270" y="0"/>
                        </a:lnTo>
                        <a:lnTo>
                          <a:pt x="0" y="215"/>
                        </a:lnTo>
                        <a:lnTo>
                          <a:pt x="0" y="216"/>
                        </a:lnTo>
                        <a:lnTo>
                          <a:pt x="2" y="220"/>
                        </a:lnTo>
                        <a:lnTo>
                          <a:pt x="5" y="224"/>
                        </a:lnTo>
                        <a:lnTo>
                          <a:pt x="13" y="227"/>
                        </a:lnTo>
                        <a:lnTo>
                          <a:pt x="14" y="227"/>
                        </a:lnTo>
                        <a:lnTo>
                          <a:pt x="16" y="227"/>
                        </a:lnTo>
                        <a:lnTo>
                          <a:pt x="17" y="229"/>
                        </a:lnTo>
                        <a:lnTo>
                          <a:pt x="19" y="229"/>
                        </a:lnTo>
                        <a:lnTo>
                          <a:pt x="25" y="229"/>
                        </a:lnTo>
                        <a:lnTo>
                          <a:pt x="35" y="229"/>
                        </a:lnTo>
                        <a:lnTo>
                          <a:pt x="49" y="229"/>
                        </a:lnTo>
                        <a:lnTo>
                          <a:pt x="66" y="229"/>
                        </a:lnTo>
                        <a:lnTo>
                          <a:pt x="87" y="229"/>
                        </a:lnTo>
                        <a:lnTo>
                          <a:pt x="107" y="229"/>
                        </a:lnTo>
                        <a:lnTo>
                          <a:pt x="130" y="229"/>
                        </a:lnTo>
                        <a:lnTo>
                          <a:pt x="153" y="229"/>
                        </a:lnTo>
                        <a:lnTo>
                          <a:pt x="175" y="229"/>
                        </a:lnTo>
                        <a:lnTo>
                          <a:pt x="198" y="229"/>
                        </a:lnTo>
                        <a:lnTo>
                          <a:pt x="218" y="229"/>
                        </a:lnTo>
                        <a:lnTo>
                          <a:pt x="237" y="229"/>
                        </a:lnTo>
                        <a:lnTo>
                          <a:pt x="251" y="229"/>
                        </a:lnTo>
                        <a:lnTo>
                          <a:pt x="264" y="229"/>
                        </a:lnTo>
                        <a:lnTo>
                          <a:pt x="270" y="229"/>
                        </a:lnTo>
                        <a:lnTo>
                          <a:pt x="273" y="229"/>
                        </a:lnTo>
                        <a:lnTo>
                          <a:pt x="276" y="229"/>
                        </a:lnTo>
                        <a:lnTo>
                          <a:pt x="284" y="226"/>
                        </a:lnTo>
                        <a:lnTo>
                          <a:pt x="292" y="220"/>
                        </a:lnTo>
                        <a:lnTo>
                          <a:pt x="295" y="205"/>
                        </a:lnTo>
                        <a:lnTo>
                          <a:pt x="295" y="21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1" name="Freeform 577"/>
                  <p:cNvSpPr>
                    <a:spLocks/>
                  </p:cNvSpPr>
                  <p:nvPr/>
                </p:nvSpPr>
                <p:spPr bwMode="auto">
                  <a:xfrm>
                    <a:off x="2840" y="2668"/>
                    <a:ext cx="147" cy="113"/>
                  </a:xfrm>
                  <a:custGeom>
                    <a:avLst/>
                    <a:gdLst/>
                    <a:ahLst/>
                    <a:cxnLst>
                      <a:cxn ang="0">
                        <a:pos x="23" y="226"/>
                      </a:cxn>
                      <a:cxn ang="0">
                        <a:pos x="14" y="225"/>
                      </a:cxn>
                      <a:cxn ang="0">
                        <a:pos x="6" y="218"/>
                      </a:cxn>
                      <a:cxn ang="0">
                        <a:pos x="1" y="212"/>
                      </a:cxn>
                      <a:cxn ang="0">
                        <a:pos x="0" y="203"/>
                      </a:cxn>
                      <a:cxn ang="0">
                        <a:pos x="0" y="24"/>
                      </a:cxn>
                      <a:cxn ang="0">
                        <a:pos x="1" y="15"/>
                      </a:cxn>
                      <a:cxn ang="0">
                        <a:pos x="6" y="7"/>
                      </a:cxn>
                      <a:cxn ang="0">
                        <a:pos x="14" y="2"/>
                      </a:cxn>
                      <a:cxn ang="0">
                        <a:pos x="23" y="0"/>
                      </a:cxn>
                      <a:cxn ang="0">
                        <a:pos x="270" y="0"/>
                      </a:cxn>
                      <a:cxn ang="0">
                        <a:pos x="279" y="2"/>
                      </a:cxn>
                      <a:cxn ang="0">
                        <a:pos x="287" y="7"/>
                      </a:cxn>
                      <a:cxn ang="0">
                        <a:pos x="292" y="15"/>
                      </a:cxn>
                      <a:cxn ang="0">
                        <a:pos x="294" y="24"/>
                      </a:cxn>
                      <a:cxn ang="0">
                        <a:pos x="294" y="203"/>
                      </a:cxn>
                      <a:cxn ang="0">
                        <a:pos x="292" y="212"/>
                      </a:cxn>
                      <a:cxn ang="0">
                        <a:pos x="287" y="218"/>
                      </a:cxn>
                      <a:cxn ang="0">
                        <a:pos x="279" y="225"/>
                      </a:cxn>
                      <a:cxn ang="0">
                        <a:pos x="270" y="226"/>
                      </a:cxn>
                      <a:cxn ang="0">
                        <a:pos x="23" y="226"/>
                      </a:cxn>
                    </a:cxnLst>
                    <a:rect l="0" t="0" r="r" b="b"/>
                    <a:pathLst>
                      <a:path w="294" h="226">
                        <a:moveTo>
                          <a:pt x="23" y="226"/>
                        </a:moveTo>
                        <a:lnTo>
                          <a:pt x="14" y="225"/>
                        </a:lnTo>
                        <a:lnTo>
                          <a:pt x="6" y="218"/>
                        </a:lnTo>
                        <a:lnTo>
                          <a:pt x="1" y="212"/>
                        </a:lnTo>
                        <a:lnTo>
                          <a:pt x="0" y="203"/>
                        </a:lnTo>
                        <a:lnTo>
                          <a:pt x="0" y="24"/>
                        </a:lnTo>
                        <a:lnTo>
                          <a:pt x="1" y="15"/>
                        </a:lnTo>
                        <a:lnTo>
                          <a:pt x="6" y="7"/>
                        </a:lnTo>
                        <a:lnTo>
                          <a:pt x="14" y="2"/>
                        </a:lnTo>
                        <a:lnTo>
                          <a:pt x="23" y="0"/>
                        </a:lnTo>
                        <a:lnTo>
                          <a:pt x="270" y="0"/>
                        </a:lnTo>
                        <a:lnTo>
                          <a:pt x="279" y="2"/>
                        </a:lnTo>
                        <a:lnTo>
                          <a:pt x="287" y="7"/>
                        </a:lnTo>
                        <a:lnTo>
                          <a:pt x="292" y="15"/>
                        </a:lnTo>
                        <a:lnTo>
                          <a:pt x="294" y="24"/>
                        </a:lnTo>
                        <a:lnTo>
                          <a:pt x="294" y="203"/>
                        </a:lnTo>
                        <a:lnTo>
                          <a:pt x="292" y="212"/>
                        </a:lnTo>
                        <a:lnTo>
                          <a:pt x="287" y="218"/>
                        </a:lnTo>
                        <a:lnTo>
                          <a:pt x="279" y="225"/>
                        </a:lnTo>
                        <a:lnTo>
                          <a:pt x="270" y="226"/>
                        </a:lnTo>
                        <a:lnTo>
                          <a:pt x="23" y="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2" name="Freeform 578"/>
                  <p:cNvSpPr>
                    <a:spLocks/>
                  </p:cNvSpPr>
                  <p:nvPr/>
                </p:nvSpPr>
                <p:spPr bwMode="auto">
                  <a:xfrm>
                    <a:off x="2845" y="2674"/>
                    <a:ext cx="136" cy="102"/>
                  </a:xfrm>
                  <a:custGeom>
                    <a:avLst/>
                    <a:gdLst/>
                    <a:ahLst/>
                    <a:cxnLst>
                      <a:cxn ang="0">
                        <a:pos x="259" y="204"/>
                      </a:cxn>
                      <a:cxn ang="0">
                        <a:pos x="264" y="203"/>
                      </a:cxn>
                      <a:cxn ang="0">
                        <a:pos x="268" y="199"/>
                      </a:cxn>
                      <a:cxn ang="0">
                        <a:pos x="270" y="196"/>
                      </a:cxn>
                      <a:cxn ang="0">
                        <a:pos x="271" y="192"/>
                      </a:cxn>
                      <a:cxn ang="0">
                        <a:pos x="271" y="13"/>
                      </a:cxn>
                      <a:cxn ang="0">
                        <a:pos x="270" y="8"/>
                      </a:cxn>
                      <a:cxn ang="0">
                        <a:pos x="268" y="4"/>
                      </a:cxn>
                      <a:cxn ang="0">
                        <a:pos x="264" y="2"/>
                      </a:cxn>
                      <a:cxn ang="0">
                        <a:pos x="259" y="0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5" y="4"/>
                      </a:cxn>
                      <a:cxn ang="0">
                        <a:pos x="1" y="8"/>
                      </a:cxn>
                      <a:cxn ang="0">
                        <a:pos x="0" y="13"/>
                      </a:cxn>
                      <a:cxn ang="0">
                        <a:pos x="0" y="192"/>
                      </a:cxn>
                      <a:cxn ang="0">
                        <a:pos x="1" y="196"/>
                      </a:cxn>
                      <a:cxn ang="0">
                        <a:pos x="5" y="199"/>
                      </a:cxn>
                      <a:cxn ang="0">
                        <a:pos x="8" y="203"/>
                      </a:cxn>
                      <a:cxn ang="0">
                        <a:pos x="12" y="204"/>
                      </a:cxn>
                      <a:cxn ang="0">
                        <a:pos x="259" y="204"/>
                      </a:cxn>
                    </a:cxnLst>
                    <a:rect l="0" t="0" r="r" b="b"/>
                    <a:pathLst>
                      <a:path w="271" h="204">
                        <a:moveTo>
                          <a:pt x="259" y="204"/>
                        </a:moveTo>
                        <a:lnTo>
                          <a:pt x="264" y="203"/>
                        </a:lnTo>
                        <a:lnTo>
                          <a:pt x="268" y="199"/>
                        </a:lnTo>
                        <a:lnTo>
                          <a:pt x="270" y="196"/>
                        </a:lnTo>
                        <a:lnTo>
                          <a:pt x="271" y="192"/>
                        </a:lnTo>
                        <a:lnTo>
                          <a:pt x="271" y="13"/>
                        </a:lnTo>
                        <a:lnTo>
                          <a:pt x="270" y="8"/>
                        </a:lnTo>
                        <a:lnTo>
                          <a:pt x="268" y="4"/>
                        </a:lnTo>
                        <a:lnTo>
                          <a:pt x="264" y="2"/>
                        </a:lnTo>
                        <a:lnTo>
                          <a:pt x="259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5" y="4"/>
                        </a:lnTo>
                        <a:lnTo>
                          <a:pt x="1" y="8"/>
                        </a:lnTo>
                        <a:lnTo>
                          <a:pt x="0" y="13"/>
                        </a:lnTo>
                        <a:lnTo>
                          <a:pt x="0" y="192"/>
                        </a:lnTo>
                        <a:lnTo>
                          <a:pt x="1" y="196"/>
                        </a:lnTo>
                        <a:lnTo>
                          <a:pt x="5" y="199"/>
                        </a:lnTo>
                        <a:lnTo>
                          <a:pt x="8" y="203"/>
                        </a:lnTo>
                        <a:lnTo>
                          <a:pt x="12" y="204"/>
                        </a:lnTo>
                        <a:lnTo>
                          <a:pt x="259" y="20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3" name="Freeform 579"/>
                  <p:cNvSpPr>
                    <a:spLocks/>
                  </p:cNvSpPr>
                  <p:nvPr/>
                </p:nvSpPr>
                <p:spPr bwMode="auto">
                  <a:xfrm>
                    <a:off x="2852" y="2793"/>
                    <a:ext cx="131" cy="21"/>
                  </a:xfrm>
                  <a:custGeom>
                    <a:avLst/>
                    <a:gdLst/>
                    <a:ahLst/>
                    <a:cxnLst>
                      <a:cxn ang="0">
                        <a:pos x="231" y="20"/>
                      </a:cxn>
                      <a:cxn ang="0">
                        <a:pos x="199" y="41"/>
                      </a:cxn>
                      <a:cxn ang="0">
                        <a:pos x="196" y="43"/>
                      </a:cxn>
                      <a:cxn ang="0">
                        <a:pos x="193" y="43"/>
                      </a:cxn>
                      <a:cxn ang="0">
                        <a:pos x="54" y="43"/>
                      </a:cxn>
                      <a:cxn ang="0">
                        <a:pos x="49" y="43"/>
                      </a:cxn>
                      <a:cxn ang="0">
                        <a:pos x="46" y="39"/>
                      </a:cxn>
                      <a:cxn ang="0">
                        <a:pos x="21" y="19"/>
                      </a:cxn>
                      <a:cxn ang="0">
                        <a:pos x="0" y="0"/>
                      </a:cxn>
                      <a:cxn ang="0">
                        <a:pos x="30" y="0"/>
                      </a:cxn>
                      <a:cxn ang="0">
                        <a:pos x="225" y="0"/>
                      </a:cxn>
                      <a:cxn ang="0">
                        <a:pos x="263" y="0"/>
                      </a:cxn>
                      <a:cxn ang="0">
                        <a:pos x="231" y="20"/>
                      </a:cxn>
                    </a:cxnLst>
                    <a:rect l="0" t="0" r="r" b="b"/>
                    <a:pathLst>
                      <a:path w="263" h="43">
                        <a:moveTo>
                          <a:pt x="231" y="20"/>
                        </a:moveTo>
                        <a:lnTo>
                          <a:pt x="199" y="41"/>
                        </a:lnTo>
                        <a:lnTo>
                          <a:pt x="196" y="43"/>
                        </a:lnTo>
                        <a:lnTo>
                          <a:pt x="193" y="43"/>
                        </a:lnTo>
                        <a:lnTo>
                          <a:pt x="54" y="43"/>
                        </a:lnTo>
                        <a:lnTo>
                          <a:pt x="49" y="43"/>
                        </a:lnTo>
                        <a:lnTo>
                          <a:pt x="46" y="39"/>
                        </a:lnTo>
                        <a:lnTo>
                          <a:pt x="21" y="19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225" y="0"/>
                        </a:lnTo>
                        <a:lnTo>
                          <a:pt x="263" y="0"/>
                        </a:lnTo>
                        <a:lnTo>
                          <a:pt x="231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4" name="Freeform 580"/>
                  <p:cNvSpPr>
                    <a:spLocks/>
                  </p:cNvSpPr>
                  <p:nvPr/>
                </p:nvSpPr>
                <p:spPr bwMode="auto">
                  <a:xfrm>
                    <a:off x="2867" y="2798"/>
                    <a:ext cx="74" cy="11"/>
                  </a:xfrm>
                  <a:custGeom>
                    <a:avLst/>
                    <a:gdLst/>
                    <a:ahLst/>
                    <a:cxnLst>
                      <a:cxn ang="0">
                        <a:pos x="24" y="21"/>
                      </a:cxn>
                      <a:cxn ang="0">
                        <a:pos x="149" y="21"/>
                      </a:cxn>
                      <a:cxn ang="0">
                        <a:pos x="149" y="21"/>
                      </a:cxn>
                      <a:cxn ang="0">
                        <a:pos x="35" y="19"/>
                      </a:cxn>
                      <a:cxn ang="0">
                        <a:pos x="26" y="0"/>
                      </a:cxn>
                      <a:cxn ang="0">
                        <a:pos x="0" y="0"/>
                      </a:cxn>
                      <a:cxn ang="0">
                        <a:pos x="24" y="21"/>
                      </a:cxn>
                    </a:cxnLst>
                    <a:rect l="0" t="0" r="r" b="b"/>
                    <a:pathLst>
                      <a:path w="149" h="21">
                        <a:moveTo>
                          <a:pt x="24" y="21"/>
                        </a:moveTo>
                        <a:lnTo>
                          <a:pt x="149" y="21"/>
                        </a:lnTo>
                        <a:lnTo>
                          <a:pt x="149" y="21"/>
                        </a:lnTo>
                        <a:lnTo>
                          <a:pt x="35" y="19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24" y="21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5" name="Freeform 581"/>
                  <p:cNvSpPr>
                    <a:spLocks/>
                  </p:cNvSpPr>
                  <p:nvPr/>
                </p:nvSpPr>
                <p:spPr bwMode="auto">
                  <a:xfrm>
                    <a:off x="2879" y="2798"/>
                    <a:ext cx="71" cy="11"/>
                  </a:xfrm>
                  <a:custGeom>
                    <a:avLst/>
                    <a:gdLst/>
                    <a:ahLst/>
                    <a:cxnLst>
                      <a:cxn ang="0">
                        <a:pos x="123" y="21"/>
                      </a:cxn>
                      <a:cxn ang="0">
                        <a:pos x="142" y="0"/>
                      </a:cxn>
                      <a:cxn ang="0">
                        <a:pos x="0" y="0"/>
                      </a:cxn>
                      <a:cxn ang="0">
                        <a:pos x="9" y="19"/>
                      </a:cxn>
                      <a:cxn ang="0">
                        <a:pos x="123" y="21"/>
                      </a:cxn>
                    </a:cxnLst>
                    <a:rect l="0" t="0" r="r" b="b"/>
                    <a:pathLst>
                      <a:path w="142" h="21">
                        <a:moveTo>
                          <a:pt x="123" y="21"/>
                        </a:moveTo>
                        <a:lnTo>
                          <a:pt x="142" y="0"/>
                        </a:lnTo>
                        <a:lnTo>
                          <a:pt x="0" y="0"/>
                        </a:lnTo>
                        <a:lnTo>
                          <a:pt x="9" y="19"/>
                        </a:lnTo>
                        <a:lnTo>
                          <a:pt x="123" y="2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6" name="Freeform 582"/>
                  <p:cNvSpPr>
                    <a:spLocks/>
                  </p:cNvSpPr>
                  <p:nvPr/>
                </p:nvSpPr>
                <p:spPr bwMode="auto">
                  <a:xfrm>
                    <a:off x="2941" y="2798"/>
                    <a:ext cx="23" cy="11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21"/>
                      </a:cxn>
                      <a:cxn ang="0">
                        <a:pos x="46" y="0"/>
                      </a:cxn>
                      <a:cxn ang="0">
                        <a:pos x="19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21">
                        <a:moveTo>
                          <a:pt x="0" y="21"/>
                        </a:moveTo>
                        <a:lnTo>
                          <a:pt x="14" y="21"/>
                        </a:lnTo>
                        <a:lnTo>
                          <a:pt x="46" y="0"/>
                        </a:lnTo>
                        <a:lnTo>
                          <a:pt x="19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3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7" name="Freeform 583"/>
                  <p:cNvSpPr>
                    <a:spLocks/>
                  </p:cNvSpPr>
                  <p:nvPr/>
                </p:nvSpPr>
                <p:spPr bwMode="auto">
                  <a:xfrm>
                    <a:off x="2804" y="2807"/>
                    <a:ext cx="228" cy="59"/>
                  </a:xfrm>
                  <a:custGeom>
                    <a:avLst/>
                    <a:gdLst/>
                    <a:ahLst/>
                    <a:cxnLst>
                      <a:cxn ang="0">
                        <a:pos x="25" y="117"/>
                      </a:cxn>
                      <a:cxn ang="0">
                        <a:pos x="16" y="116"/>
                      </a:cxn>
                      <a:cxn ang="0">
                        <a:pos x="8" y="109"/>
                      </a:cxn>
                      <a:cxn ang="0">
                        <a:pos x="2" y="101"/>
                      </a:cxn>
                      <a:cxn ang="0">
                        <a:pos x="0" y="92"/>
                      </a:cxn>
                      <a:cxn ang="0">
                        <a:pos x="0" y="26"/>
                      </a:cxn>
                      <a:cxn ang="0">
                        <a:pos x="2" y="16"/>
                      </a:cxn>
                      <a:cxn ang="0">
                        <a:pos x="8" y="8"/>
                      </a:cxn>
                      <a:cxn ang="0">
                        <a:pos x="16" y="2"/>
                      </a:cxn>
                      <a:cxn ang="0">
                        <a:pos x="25" y="0"/>
                      </a:cxn>
                      <a:cxn ang="0">
                        <a:pos x="431" y="0"/>
                      </a:cxn>
                      <a:cxn ang="0">
                        <a:pos x="441" y="2"/>
                      </a:cxn>
                      <a:cxn ang="0">
                        <a:pos x="449" y="8"/>
                      </a:cxn>
                      <a:cxn ang="0">
                        <a:pos x="455" y="16"/>
                      </a:cxn>
                      <a:cxn ang="0">
                        <a:pos x="457" y="26"/>
                      </a:cxn>
                      <a:cxn ang="0">
                        <a:pos x="457" y="92"/>
                      </a:cxn>
                      <a:cxn ang="0">
                        <a:pos x="455" y="101"/>
                      </a:cxn>
                      <a:cxn ang="0">
                        <a:pos x="449" y="109"/>
                      </a:cxn>
                      <a:cxn ang="0">
                        <a:pos x="441" y="116"/>
                      </a:cxn>
                      <a:cxn ang="0">
                        <a:pos x="431" y="117"/>
                      </a:cxn>
                      <a:cxn ang="0">
                        <a:pos x="25" y="117"/>
                      </a:cxn>
                    </a:cxnLst>
                    <a:rect l="0" t="0" r="r" b="b"/>
                    <a:pathLst>
                      <a:path w="457" h="117">
                        <a:moveTo>
                          <a:pt x="25" y="117"/>
                        </a:moveTo>
                        <a:lnTo>
                          <a:pt x="16" y="116"/>
                        </a:lnTo>
                        <a:lnTo>
                          <a:pt x="8" y="109"/>
                        </a:lnTo>
                        <a:lnTo>
                          <a:pt x="2" y="101"/>
                        </a:lnTo>
                        <a:lnTo>
                          <a:pt x="0" y="92"/>
                        </a:lnTo>
                        <a:lnTo>
                          <a:pt x="0" y="26"/>
                        </a:lnTo>
                        <a:lnTo>
                          <a:pt x="2" y="16"/>
                        </a:lnTo>
                        <a:lnTo>
                          <a:pt x="8" y="8"/>
                        </a:lnTo>
                        <a:lnTo>
                          <a:pt x="16" y="2"/>
                        </a:lnTo>
                        <a:lnTo>
                          <a:pt x="25" y="0"/>
                        </a:lnTo>
                        <a:lnTo>
                          <a:pt x="431" y="0"/>
                        </a:lnTo>
                        <a:lnTo>
                          <a:pt x="441" y="2"/>
                        </a:lnTo>
                        <a:lnTo>
                          <a:pt x="449" y="8"/>
                        </a:lnTo>
                        <a:lnTo>
                          <a:pt x="455" y="16"/>
                        </a:lnTo>
                        <a:lnTo>
                          <a:pt x="457" y="26"/>
                        </a:lnTo>
                        <a:lnTo>
                          <a:pt x="457" y="92"/>
                        </a:lnTo>
                        <a:lnTo>
                          <a:pt x="455" y="101"/>
                        </a:lnTo>
                        <a:lnTo>
                          <a:pt x="449" y="109"/>
                        </a:lnTo>
                        <a:lnTo>
                          <a:pt x="441" y="116"/>
                        </a:lnTo>
                        <a:lnTo>
                          <a:pt x="431" y="117"/>
                        </a:lnTo>
                        <a:lnTo>
                          <a:pt x="25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8" name="Freeform 584"/>
                  <p:cNvSpPr>
                    <a:spLocks/>
                  </p:cNvSpPr>
                  <p:nvPr/>
                </p:nvSpPr>
                <p:spPr bwMode="auto">
                  <a:xfrm>
                    <a:off x="3021" y="281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5D1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9" name="Freeform 585"/>
                  <p:cNvSpPr>
                    <a:spLocks/>
                  </p:cNvSpPr>
                  <p:nvPr/>
                </p:nvSpPr>
                <p:spPr bwMode="auto">
                  <a:xfrm>
                    <a:off x="2987" y="2817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0" y="60"/>
                      </a:cxn>
                      <a:cxn ang="0">
                        <a:pos x="12" y="60"/>
                      </a:cxn>
                      <a:cxn ang="0">
                        <a:pos x="23" y="60"/>
                      </a:cxn>
                      <a:cxn ang="0">
                        <a:pos x="33" y="60"/>
                      </a:cxn>
                      <a:cxn ang="0">
                        <a:pos x="41" y="60"/>
                      </a:cxn>
                      <a:cxn ang="0">
                        <a:pos x="47" y="60"/>
                      </a:cxn>
                      <a:cxn ang="0">
                        <a:pos x="52" y="60"/>
                      </a:cxn>
                      <a:cxn ang="0">
                        <a:pos x="55" y="60"/>
                      </a:cxn>
                      <a:cxn ang="0">
                        <a:pos x="56" y="60"/>
                      </a:cxn>
                      <a:cxn ang="0">
                        <a:pos x="60" y="58"/>
                      </a:cxn>
                      <a:cxn ang="0">
                        <a:pos x="64" y="54"/>
                      </a:cxn>
                      <a:cxn ang="0">
                        <a:pos x="69" y="46"/>
                      </a:cxn>
                      <a:cxn ang="0">
                        <a:pos x="72" y="35"/>
                      </a:cxn>
                      <a:cxn ang="0">
                        <a:pos x="72" y="22"/>
                      </a:cxn>
                      <a:cxn ang="0">
                        <a:pos x="71" y="11"/>
                      </a:cxn>
                      <a:cxn ang="0">
                        <a:pos x="67" y="3"/>
                      </a:cxn>
                      <a:cxn ang="0">
                        <a:pos x="67" y="0"/>
                      </a:cxn>
                      <a:cxn ang="0">
                        <a:pos x="66" y="0"/>
                      </a:cxn>
                      <a:cxn ang="0">
                        <a:pos x="63" y="0"/>
                      </a:cxn>
                      <a:cxn ang="0">
                        <a:pos x="56" y="0"/>
                      </a:cxn>
                      <a:cxn ang="0">
                        <a:pos x="49" y="0"/>
                      </a:cxn>
                      <a:cxn ang="0">
                        <a:pos x="39" y="0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2" y="9"/>
                      </a:cxn>
                      <a:cxn ang="0">
                        <a:pos x="22" y="11"/>
                      </a:cxn>
                      <a:cxn ang="0">
                        <a:pos x="28" y="16"/>
                      </a:cxn>
                      <a:cxn ang="0">
                        <a:pos x="30" y="20"/>
                      </a:cxn>
                      <a:cxn ang="0">
                        <a:pos x="28" y="27"/>
                      </a:cxn>
                      <a:cxn ang="0">
                        <a:pos x="22" y="31"/>
                      </a:cxn>
                      <a:cxn ang="0">
                        <a:pos x="12" y="33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2" h="60">
                        <a:moveTo>
                          <a:pt x="0" y="35"/>
                        </a:moveTo>
                        <a:lnTo>
                          <a:pt x="0" y="60"/>
                        </a:lnTo>
                        <a:lnTo>
                          <a:pt x="12" y="60"/>
                        </a:lnTo>
                        <a:lnTo>
                          <a:pt x="23" y="60"/>
                        </a:lnTo>
                        <a:lnTo>
                          <a:pt x="33" y="60"/>
                        </a:lnTo>
                        <a:lnTo>
                          <a:pt x="41" y="60"/>
                        </a:lnTo>
                        <a:lnTo>
                          <a:pt x="47" y="60"/>
                        </a:lnTo>
                        <a:lnTo>
                          <a:pt x="52" y="60"/>
                        </a:lnTo>
                        <a:lnTo>
                          <a:pt x="55" y="60"/>
                        </a:lnTo>
                        <a:lnTo>
                          <a:pt x="56" y="60"/>
                        </a:lnTo>
                        <a:lnTo>
                          <a:pt x="60" y="58"/>
                        </a:lnTo>
                        <a:lnTo>
                          <a:pt x="64" y="54"/>
                        </a:lnTo>
                        <a:lnTo>
                          <a:pt x="69" y="46"/>
                        </a:lnTo>
                        <a:lnTo>
                          <a:pt x="72" y="35"/>
                        </a:lnTo>
                        <a:lnTo>
                          <a:pt x="72" y="22"/>
                        </a:lnTo>
                        <a:lnTo>
                          <a:pt x="71" y="11"/>
                        </a:lnTo>
                        <a:lnTo>
                          <a:pt x="67" y="3"/>
                        </a:lnTo>
                        <a:lnTo>
                          <a:pt x="67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6" y="0"/>
                        </a:lnTo>
                        <a:lnTo>
                          <a:pt x="49" y="0"/>
                        </a:lnTo>
                        <a:lnTo>
                          <a:pt x="39" y="0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2" y="9"/>
                        </a:lnTo>
                        <a:lnTo>
                          <a:pt x="22" y="11"/>
                        </a:lnTo>
                        <a:lnTo>
                          <a:pt x="28" y="16"/>
                        </a:lnTo>
                        <a:lnTo>
                          <a:pt x="30" y="20"/>
                        </a:lnTo>
                        <a:lnTo>
                          <a:pt x="28" y="27"/>
                        </a:lnTo>
                        <a:lnTo>
                          <a:pt x="22" y="31"/>
                        </a:lnTo>
                        <a:lnTo>
                          <a:pt x="12" y="33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0" name="Freeform 586"/>
                  <p:cNvSpPr>
                    <a:spLocks/>
                  </p:cNvSpPr>
                  <p:nvPr/>
                </p:nvSpPr>
                <p:spPr bwMode="auto">
                  <a:xfrm>
                    <a:off x="2813" y="2817"/>
                    <a:ext cx="174" cy="43"/>
                  </a:xfrm>
                  <a:custGeom>
                    <a:avLst/>
                    <a:gdLst/>
                    <a:ahLst/>
                    <a:cxnLst>
                      <a:cxn ang="0">
                        <a:pos x="348" y="0"/>
                      </a:cxn>
                      <a:cxn ang="0">
                        <a:pos x="303" y="0"/>
                      </a:cxn>
                      <a:cxn ang="0">
                        <a:pos x="254" y="0"/>
                      </a:cxn>
                      <a:cxn ang="0">
                        <a:pos x="202" y="0"/>
                      </a:cxn>
                      <a:cxn ang="0">
                        <a:pos x="152" y="0"/>
                      </a:cxn>
                      <a:cxn ang="0">
                        <a:pos x="106" y="0"/>
                      </a:cxn>
                      <a:cxn ang="0">
                        <a:pos x="66" y="0"/>
                      </a:cxn>
                      <a:cxn ang="0">
                        <a:pos x="40" y="0"/>
                      </a:cxn>
                      <a:cxn ang="0">
                        <a:pos x="25" y="0"/>
                      </a:cxn>
                      <a:cxn ang="0">
                        <a:pos x="5" y="1"/>
                      </a:cxn>
                      <a:cxn ang="0">
                        <a:pos x="0" y="5"/>
                      </a:cxn>
                      <a:cxn ang="0">
                        <a:pos x="0" y="13"/>
                      </a:cxn>
                      <a:cxn ang="0">
                        <a:pos x="0" y="46"/>
                      </a:cxn>
                      <a:cxn ang="0">
                        <a:pos x="3" y="77"/>
                      </a:cxn>
                      <a:cxn ang="0">
                        <a:pos x="6" y="85"/>
                      </a:cxn>
                      <a:cxn ang="0">
                        <a:pos x="11" y="73"/>
                      </a:cxn>
                      <a:cxn ang="0">
                        <a:pos x="21" y="60"/>
                      </a:cxn>
                      <a:cxn ang="0">
                        <a:pos x="28" y="58"/>
                      </a:cxn>
                      <a:cxn ang="0">
                        <a:pos x="40" y="58"/>
                      </a:cxn>
                      <a:cxn ang="0">
                        <a:pos x="55" y="57"/>
                      </a:cxn>
                      <a:cxn ang="0">
                        <a:pos x="73" y="57"/>
                      </a:cxn>
                      <a:cxn ang="0">
                        <a:pos x="85" y="57"/>
                      </a:cxn>
                      <a:cxn ang="0">
                        <a:pos x="111" y="57"/>
                      </a:cxn>
                      <a:cxn ang="0">
                        <a:pos x="144" y="58"/>
                      </a:cxn>
                      <a:cxn ang="0">
                        <a:pos x="183" y="58"/>
                      </a:cxn>
                      <a:cxn ang="0">
                        <a:pos x="226" y="58"/>
                      </a:cxn>
                      <a:cxn ang="0">
                        <a:pos x="269" y="60"/>
                      </a:cxn>
                      <a:cxn ang="0">
                        <a:pos x="311" y="60"/>
                      </a:cxn>
                      <a:cxn ang="0">
                        <a:pos x="348" y="60"/>
                      </a:cxn>
                      <a:cxn ang="0">
                        <a:pos x="336" y="33"/>
                      </a:cxn>
                      <a:cxn ang="0">
                        <a:pos x="321" y="27"/>
                      </a:cxn>
                      <a:cxn ang="0">
                        <a:pos x="321" y="16"/>
                      </a:cxn>
                      <a:cxn ang="0">
                        <a:pos x="336" y="9"/>
                      </a:cxn>
                    </a:cxnLst>
                    <a:rect l="0" t="0" r="r" b="b"/>
                    <a:pathLst>
                      <a:path w="348" h="85">
                        <a:moveTo>
                          <a:pt x="348" y="8"/>
                        </a:moveTo>
                        <a:lnTo>
                          <a:pt x="348" y="0"/>
                        </a:lnTo>
                        <a:lnTo>
                          <a:pt x="327" y="0"/>
                        </a:lnTo>
                        <a:lnTo>
                          <a:pt x="303" y="0"/>
                        </a:lnTo>
                        <a:lnTo>
                          <a:pt x="280" y="0"/>
                        </a:lnTo>
                        <a:lnTo>
                          <a:pt x="254" y="0"/>
                        </a:lnTo>
                        <a:lnTo>
                          <a:pt x="228" y="0"/>
                        </a:lnTo>
                        <a:lnTo>
                          <a:pt x="202" y="0"/>
                        </a:lnTo>
                        <a:lnTo>
                          <a:pt x="177" y="0"/>
                        </a:lnTo>
                        <a:lnTo>
                          <a:pt x="152" y="0"/>
                        </a:lnTo>
                        <a:lnTo>
                          <a:pt x="128" y="0"/>
                        </a:lnTo>
                        <a:lnTo>
                          <a:pt x="106" y="0"/>
                        </a:lnTo>
                        <a:lnTo>
                          <a:pt x="85" y="0"/>
                        </a:lnTo>
                        <a:lnTo>
                          <a:pt x="66" y="0"/>
                        </a:lnTo>
                        <a:lnTo>
                          <a:pt x="51" y="0"/>
                        </a:lnTo>
                        <a:lnTo>
                          <a:pt x="40" y="0"/>
                        </a:lnTo>
                        <a:lnTo>
                          <a:pt x="30" y="0"/>
                        </a:lnTo>
                        <a:lnTo>
                          <a:pt x="25" y="0"/>
                        </a:lnTo>
                        <a:lnTo>
                          <a:pt x="13" y="0"/>
                        </a:ln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0" y="25"/>
                        </a:lnTo>
                        <a:lnTo>
                          <a:pt x="0" y="46"/>
                        </a:lnTo>
                        <a:lnTo>
                          <a:pt x="2" y="65"/>
                        </a:lnTo>
                        <a:lnTo>
                          <a:pt x="3" y="77"/>
                        </a:lnTo>
                        <a:lnTo>
                          <a:pt x="5" y="84"/>
                        </a:lnTo>
                        <a:lnTo>
                          <a:pt x="6" y="85"/>
                        </a:lnTo>
                        <a:lnTo>
                          <a:pt x="8" y="82"/>
                        </a:lnTo>
                        <a:lnTo>
                          <a:pt x="11" y="73"/>
                        </a:lnTo>
                        <a:lnTo>
                          <a:pt x="16" y="65"/>
                        </a:lnTo>
                        <a:lnTo>
                          <a:pt x="21" y="60"/>
                        </a:lnTo>
                        <a:lnTo>
                          <a:pt x="24" y="60"/>
                        </a:lnTo>
                        <a:lnTo>
                          <a:pt x="28" y="58"/>
                        </a:lnTo>
                        <a:lnTo>
                          <a:pt x="33" y="58"/>
                        </a:lnTo>
                        <a:lnTo>
                          <a:pt x="40" y="58"/>
                        </a:lnTo>
                        <a:lnTo>
                          <a:pt x="47" y="57"/>
                        </a:lnTo>
                        <a:lnTo>
                          <a:pt x="55" y="57"/>
                        </a:lnTo>
                        <a:lnTo>
                          <a:pt x="63" y="57"/>
                        </a:lnTo>
                        <a:lnTo>
                          <a:pt x="73" y="57"/>
                        </a:lnTo>
                        <a:lnTo>
                          <a:pt x="77" y="57"/>
                        </a:lnTo>
                        <a:lnTo>
                          <a:pt x="85" y="57"/>
                        </a:lnTo>
                        <a:lnTo>
                          <a:pt x="96" y="57"/>
                        </a:lnTo>
                        <a:lnTo>
                          <a:pt x="111" y="57"/>
                        </a:lnTo>
                        <a:lnTo>
                          <a:pt x="126" y="57"/>
                        </a:lnTo>
                        <a:lnTo>
                          <a:pt x="144" y="58"/>
                        </a:lnTo>
                        <a:lnTo>
                          <a:pt x="163" y="58"/>
                        </a:lnTo>
                        <a:lnTo>
                          <a:pt x="183" y="58"/>
                        </a:lnTo>
                        <a:lnTo>
                          <a:pt x="204" y="58"/>
                        </a:lnTo>
                        <a:lnTo>
                          <a:pt x="226" y="58"/>
                        </a:lnTo>
                        <a:lnTo>
                          <a:pt x="248" y="60"/>
                        </a:lnTo>
                        <a:lnTo>
                          <a:pt x="269" y="60"/>
                        </a:lnTo>
                        <a:lnTo>
                          <a:pt x="291" y="60"/>
                        </a:lnTo>
                        <a:lnTo>
                          <a:pt x="311" y="60"/>
                        </a:lnTo>
                        <a:lnTo>
                          <a:pt x="330" y="60"/>
                        </a:lnTo>
                        <a:lnTo>
                          <a:pt x="348" y="60"/>
                        </a:lnTo>
                        <a:lnTo>
                          <a:pt x="348" y="35"/>
                        </a:lnTo>
                        <a:lnTo>
                          <a:pt x="336" y="33"/>
                        </a:lnTo>
                        <a:lnTo>
                          <a:pt x="327" y="31"/>
                        </a:lnTo>
                        <a:lnTo>
                          <a:pt x="321" y="27"/>
                        </a:lnTo>
                        <a:lnTo>
                          <a:pt x="318" y="20"/>
                        </a:lnTo>
                        <a:lnTo>
                          <a:pt x="321" y="16"/>
                        </a:lnTo>
                        <a:lnTo>
                          <a:pt x="327" y="11"/>
                        </a:lnTo>
                        <a:lnTo>
                          <a:pt x="336" y="9"/>
                        </a:lnTo>
                        <a:lnTo>
                          <a:pt x="348" y="8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1" name="Freeform 587"/>
                  <p:cNvSpPr>
                    <a:spLocks/>
                  </p:cNvSpPr>
                  <p:nvPr/>
                </p:nvSpPr>
                <p:spPr bwMode="auto">
                  <a:xfrm>
                    <a:off x="2816" y="2817"/>
                    <a:ext cx="210" cy="43"/>
                  </a:xfrm>
                  <a:custGeom>
                    <a:avLst/>
                    <a:gdLst/>
                    <a:ahLst/>
                    <a:cxnLst>
                      <a:cxn ang="0">
                        <a:pos x="421" y="71"/>
                      </a:cxn>
                      <a:cxn ang="0">
                        <a:pos x="421" y="5"/>
                      </a:cxn>
                      <a:cxn ang="0">
                        <a:pos x="421" y="5"/>
                      </a:cxn>
                      <a:cxn ang="0">
                        <a:pos x="421" y="3"/>
                      </a:cxn>
                      <a:cxn ang="0">
                        <a:pos x="421" y="3"/>
                      </a:cxn>
                      <a:cxn ang="0">
                        <a:pos x="421" y="1"/>
                      </a:cxn>
                      <a:cxn ang="0">
                        <a:pos x="419" y="1"/>
                      </a:cxn>
                      <a:cxn ang="0">
                        <a:pos x="416" y="0"/>
                      </a:cxn>
                      <a:cxn ang="0">
                        <a:pos x="414" y="0"/>
                      </a:cxn>
                      <a:cxn ang="0">
                        <a:pos x="413" y="0"/>
                      </a:cxn>
                      <a:cxn ang="0">
                        <a:pos x="409" y="0"/>
                      </a:cxn>
                      <a:cxn ang="0">
                        <a:pos x="409" y="3"/>
                      </a:cxn>
                      <a:cxn ang="0">
                        <a:pos x="413" y="11"/>
                      </a:cxn>
                      <a:cxn ang="0">
                        <a:pos x="414" y="22"/>
                      </a:cxn>
                      <a:cxn ang="0">
                        <a:pos x="414" y="35"/>
                      </a:cxn>
                      <a:cxn ang="0">
                        <a:pos x="411" y="46"/>
                      </a:cxn>
                      <a:cxn ang="0">
                        <a:pos x="406" y="54"/>
                      </a:cxn>
                      <a:cxn ang="0">
                        <a:pos x="402" y="58"/>
                      </a:cxn>
                      <a:cxn ang="0">
                        <a:pos x="398" y="60"/>
                      </a:cxn>
                      <a:cxn ang="0">
                        <a:pos x="395" y="60"/>
                      </a:cxn>
                      <a:cxn ang="0">
                        <a:pos x="386" y="60"/>
                      </a:cxn>
                      <a:cxn ang="0">
                        <a:pos x="370" y="60"/>
                      </a:cxn>
                      <a:cxn ang="0">
                        <a:pos x="349" y="60"/>
                      </a:cxn>
                      <a:cxn ang="0">
                        <a:pos x="326" y="60"/>
                      </a:cxn>
                      <a:cxn ang="0">
                        <a:pos x="300" y="58"/>
                      </a:cxn>
                      <a:cxn ang="0">
                        <a:pos x="270" y="58"/>
                      </a:cxn>
                      <a:cxn ang="0">
                        <a:pos x="242" y="58"/>
                      </a:cxn>
                      <a:cxn ang="0">
                        <a:pos x="212" y="58"/>
                      </a:cxn>
                      <a:cxn ang="0">
                        <a:pos x="182" y="58"/>
                      </a:cxn>
                      <a:cxn ang="0">
                        <a:pos x="154" y="57"/>
                      </a:cxn>
                      <a:cxn ang="0">
                        <a:pos x="128" y="57"/>
                      </a:cxn>
                      <a:cxn ang="0">
                        <a:pos x="106" y="57"/>
                      </a:cxn>
                      <a:cxn ang="0">
                        <a:pos x="87" y="57"/>
                      </a:cxn>
                      <a:cxn ang="0">
                        <a:pos x="75" y="57"/>
                      </a:cxn>
                      <a:cxn ang="0">
                        <a:pos x="67" y="57"/>
                      </a:cxn>
                      <a:cxn ang="0">
                        <a:pos x="57" y="57"/>
                      </a:cxn>
                      <a:cxn ang="0">
                        <a:pos x="49" y="57"/>
                      </a:cxn>
                      <a:cxn ang="0">
                        <a:pos x="41" y="57"/>
                      </a:cxn>
                      <a:cxn ang="0">
                        <a:pos x="34" y="58"/>
                      </a:cxn>
                      <a:cxn ang="0">
                        <a:pos x="27" y="58"/>
                      </a:cxn>
                      <a:cxn ang="0">
                        <a:pos x="22" y="58"/>
                      </a:cxn>
                      <a:cxn ang="0">
                        <a:pos x="18" y="60"/>
                      </a:cxn>
                      <a:cxn ang="0">
                        <a:pos x="15" y="60"/>
                      </a:cxn>
                      <a:cxn ang="0">
                        <a:pos x="10" y="65"/>
                      </a:cxn>
                      <a:cxn ang="0">
                        <a:pos x="5" y="73"/>
                      </a:cxn>
                      <a:cxn ang="0">
                        <a:pos x="2" y="82"/>
                      </a:cxn>
                      <a:cxn ang="0">
                        <a:pos x="0" y="85"/>
                      </a:cxn>
                      <a:cxn ang="0">
                        <a:pos x="406" y="85"/>
                      </a:cxn>
                      <a:cxn ang="0">
                        <a:pos x="413" y="84"/>
                      </a:cxn>
                      <a:cxn ang="0">
                        <a:pos x="416" y="80"/>
                      </a:cxn>
                      <a:cxn ang="0">
                        <a:pos x="419" y="77"/>
                      </a:cxn>
                      <a:cxn ang="0">
                        <a:pos x="421" y="71"/>
                      </a:cxn>
                    </a:cxnLst>
                    <a:rect l="0" t="0" r="r" b="b"/>
                    <a:pathLst>
                      <a:path w="421" h="85">
                        <a:moveTo>
                          <a:pt x="421" y="71"/>
                        </a:moveTo>
                        <a:lnTo>
                          <a:pt x="421" y="5"/>
                        </a:lnTo>
                        <a:lnTo>
                          <a:pt x="421" y="5"/>
                        </a:lnTo>
                        <a:lnTo>
                          <a:pt x="421" y="3"/>
                        </a:lnTo>
                        <a:lnTo>
                          <a:pt x="421" y="3"/>
                        </a:lnTo>
                        <a:lnTo>
                          <a:pt x="421" y="1"/>
                        </a:lnTo>
                        <a:lnTo>
                          <a:pt x="419" y="1"/>
                        </a:lnTo>
                        <a:lnTo>
                          <a:pt x="416" y="0"/>
                        </a:lnTo>
                        <a:lnTo>
                          <a:pt x="414" y="0"/>
                        </a:lnTo>
                        <a:lnTo>
                          <a:pt x="413" y="0"/>
                        </a:lnTo>
                        <a:lnTo>
                          <a:pt x="409" y="0"/>
                        </a:lnTo>
                        <a:lnTo>
                          <a:pt x="409" y="3"/>
                        </a:lnTo>
                        <a:lnTo>
                          <a:pt x="413" y="11"/>
                        </a:lnTo>
                        <a:lnTo>
                          <a:pt x="414" y="22"/>
                        </a:lnTo>
                        <a:lnTo>
                          <a:pt x="414" y="35"/>
                        </a:lnTo>
                        <a:lnTo>
                          <a:pt x="411" y="46"/>
                        </a:lnTo>
                        <a:lnTo>
                          <a:pt x="406" y="54"/>
                        </a:lnTo>
                        <a:lnTo>
                          <a:pt x="402" y="58"/>
                        </a:lnTo>
                        <a:lnTo>
                          <a:pt x="398" y="60"/>
                        </a:lnTo>
                        <a:lnTo>
                          <a:pt x="395" y="60"/>
                        </a:lnTo>
                        <a:lnTo>
                          <a:pt x="386" y="60"/>
                        </a:lnTo>
                        <a:lnTo>
                          <a:pt x="370" y="60"/>
                        </a:lnTo>
                        <a:lnTo>
                          <a:pt x="349" y="60"/>
                        </a:lnTo>
                        <a:lnTo>
                          <a:pt x="326" y="60"/>
                        </a:lnTo>
                        <a:lnTo>
                          <a:pt x="300" y="58"/>
                        </a:lnTo>
                        <a:lnTo>
                          <a:pt x="270" y="58"/>
                        </a:lnTo>
                        <a:lnTo>
                          <a:pt x="242" y="58"/>
                        </a:lnTo>
                        <a:lnTo>
                          <a:pt x="212" y="58"/>
                        </a:lnTo>
                        <a:lnTo>
                          <a:pt x="182" y="58"/>
                        </a:lnTo>
                        <a:lnTo>
                          <a:pt x="154" y="57"/>
                        </a:lnTo>
                        <a:lnTo>
                          <a:pt x="128" y="57"/>
                        </a:lnTo>
                        <a:lnTo>
                          <a:pt x="106" y="57"/>
                        </a:lnTo>
                        <a:lnTo>
                          <a:pt x="87" y="57"/>
                        </a:lnTo>
                        <a:lnTo>
                          <a:pt x="75" y="57"/>
                        </a:lnTo>
                        <a:lnTo>
                          <a:pt x="67" y="57"/>
                        </a:lnTo>
                        <a:lnTo>
                          <a:pt x="57" y="57"/>
                        </a:lnTo>
                        <a:lnTo>
                          <a:pt x="49" y="57"/>
                        </a:lnTo>
                        <a:lnTo>
                          <a:pt x="41" y="57"/>
                        </a:lnTo>
                        <a:lnTo>
                          <a:pt x="34" y="58"/>
                        </a:lnTo>
                        <a:lnTo>
                          <a:pt x="27" y="58"/>
                        </a:lnTo>
                        <a:lnTo>
                          <a:pt x="22" y="58"/>
                        </a:lnTo>
                        <a:lnTo>
                          <a:pt x="18" y="60"/>
                        </a:lnTo>
                        <a:lnTo>
                          <a:pt x="15" y="60"/>
                        </a:lnTo>
                        <a:lnTo>
                          <a:pt x="10" y="65"/>
                        </a:lnTo>
                        <a:lnTo>
                          <a:pt x="5" y="73"/>
                        </a:lnTo>
                        <a:lnTo>
                          <a:pt x="2" y="82"/>
                        </a:lnTo>
                        <a:lnTo>
                          <a:pt x="0" y="85"/>
                        </a:lnTo>
                        <a:lnTo>
                          <a:pt x="406" y="85"/>
                        </a:lnTo>
                        <a:lnTo>
                          <a:pt x="413" y="84"/>
                        </a:lnTo>
                        <a:lnTo>
                          <a:pt x="416" y="80"/>
                        </a:lnTo>
                        <a:lnTo>
                          <a:pt x="419" y="77"/>
                        </a:lnTo>
                        <a:lnTo>
                          <a:pt x="421" y="7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2" name="Freeform 588"/>
                  <p:cNvSpPr>
                    <a:spLocks/>
                  </p:cNvSpPr>
                  <p:nvPr/>
                </p:nvSpPr>
                <p:spPr bwMode="auto">
                  <a:xfrm>
                    <a:off x="2972" y="2821"/>
                    <a:ext cx="30" cy="14"/>
                  </a:xfrm>
                  <a:custGeom>
                    <a:avLst/>
                    <a:gdLst/>
                    <a:ahLst/>
                    <a:cxnLst>
                      <a:cxn ang="0">
                        <a:pos x="30" y="27"/>
                      </a:cxn>
                      <a:cxn ang="0">
                        <a:pos x="42" y="25"/>
                      </a:cxn>
                      <a:cxn ang="0">
                        <a:pos x="52" y="23"/>
                      </a:cxn>
                      <a:cxn ang="0">
                        <a:pos x="58" y="19"/>
                      </a:cxn>
                      <a:cxn ang="0">
                        <a:pos x="60" y="12"/>
                      </a:cxn>
                      <a:cxn ang="0">
                        <a:pos x="58" y="8"/>
                      </a:cxn>
                      <a:cxn ang="0">
                        <a:pos x="52" y="3"/>
                      </a:cxn>
                      <a:cxn ang="0">
                        <a:pos x="42" y="1"/>
                      </a:cxn>
                      <a:cxn ang="0">
                        <a:pos x="30" y="0"/>
                      </a:cxn>
                      <a:cxn ang="0">
                        <a:pos x="18" y="1"/>
                      </a:cxn>
                      <a:cxn ang="0">
                        <a:pos x="9" y="3"/>
                      </a:cxn>
                      <a:cxn ang="0">
                        <a:pos x="3" y="8"/>
                      </a:cxn>
                      <a:cxn ang="0">
                        <a:pos x="0" y="12"/>
                      </a:cxn>
                      <a:cxn ang="0">
                        <a:pos x="3" y="19"/>
                      </a:cxn>
                      <a:cxn ang="0">
                        <a:pos x="9" y="23"/>
                      </a:cxn>
                      <a:cxn ang="0">
                        <a:pos x="18" y="25"/>
                      </a:cxn>
                      <a:cxn ang="0">
                        <a:pos x="30" y="27"/>
                      </a:cxn>
                    </a:cxnLst>
                    <a:rect l="0" t="0" r="r" b="b"/>
                    <a:pathLst>
                      <a:path w="60" h="27">
                        <a:moveTo>
                          <a:pt x="30" y="27"/>
                        </a:moveTo>
                        <a:lnTo>
                          <a:pt x="42" y="25"/>
                        </a:lnTo>
                        <a:lnTo>
                          <a:pt x="52" y="23"/>
                        </a:lnTo>
                        <a:lnTo>
                          <a:pt x="58" y="19"/>
                        </a:lnTo>
                        <a:lnTo>
                          <a:pt x="60" y="12"/>
                        </a:lnTo>
                        <a:lnTo>
                          <a:pt x="58" y="8"/>
                        </a:lnTo>
                        <a:lnTo>
                          <a:pt x="52" y="3"/>
                        </a:lnTo>
                        <a:lnTo>
                          <a:pt x="42" y="1"/>
                        </a:lnTo>
                        <a:lnTo>
                          <a:pt x="30" y="0"/>
                        </a:lnTo>
                        <a:lnTo>
                          <a:pt x="18" y="1"/>
                        </a:lnTo>
                        <a:lnTo>
                          <a:pt x="9" y="3"/>
                        </a:lnTo>
                        <a:lnTo>
                          <a:pt x="3" y="8"/>
                        </a:lnTo>
                        <a:lnTo>
                          <a:pt x="0" y="12"/>
                        </a:lnTo>
                        <a:lnTo>
                          <a:pt x="3" y="19"/>
                        </a:lnTo>
                        <a:lnTo>
                          <a:pt x="9" y="23"/>
                        </a:lnTo>
                        <a:lnTo>
                          <a:pt x="18" y="25"/>
                        </a:lnTo>
                        <a:lnTo>
                          <a:pt x="30" y="27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3" name="Freeform 589"/>
                  <p:cNvSpPr>
                    <a:spLocks/>
                  </p:cNvSpPr>
                  <p:nvPr/>
                </p:nvSpPr>
                <p:spPr bwMode="auto">
                  <a:xfrm>
                    <a:off x="2809" y="2813"/>
                    <a:ext cx="217" cy="47"/>
                  </a:xfrm>
                  <a:custGeom>
                    <a:avLst/>
                    <a:gdLst/>
                    <a:ahLst/>
                    <a:cxnLst>
                      <a:cxn ang="0">
                        <a:pos x="8" y="13"/>
                      </a:cxn>
                      <a:cxn ang="0">
                        <a:pos x="10" y="13"/>
                      </a:cxn>
                      <a:cxn ang="0">
                        <a:pos x="13" y="9"/>
                      </a:cxn>
                      <a:cxn ang="0">
                        <a:pos x="21" y="8"/>
                      </a:cxn>
                      <a:cxn ang="0">
                        <a:pos x="33" y="8"/>
                      </a:cxn>
                      <a:cxn ang="0">
                        <a:pos x="41" y="8"/>
                      </a:cxn>
                      <a:cxn ang="0">
                        <a:pos x="55" y="8"/>
                      </a:cxn>
                      <a:cxn ang="0">
                        <a:pos x="76" y="8"/>
                      </a:cxn>
                      <a:cxn ang="0">
                        <a:pos x="103" y="8"/>
                      </a:cxn>
                      <a:cxn ang="0">
                        <a:pos x="133" y="8"/>
                      </a:cxn>
                      <a:cxn ang="0">
                        <a:pos x="164" y="8"/>
                      </a:cxn>
                      <a:cxn ang="0">
                        <a:pos x="199" y="8"/>
                      </a:cxn>
                      <a:cxn ang="0">
                        <a:pos x="236" y="8"/>
                      </a:cxn>
                      <a:cxn ang="0">
                        <a:pos x="270" y="8"/>
                      </a:cxn>
                      <a:cxn ang="0">
                        <a:pos x="305" y="8"/>
                      </a:cxn>
                      <a:cxn ang="0">
                        <a:pos x="337" y="8"/>
                      </a:cxn>
                      <a:cxn ang="0">
                        <a:pos x="365" y="8"/>
                      </a:cxn>
                      <a:cxn ang="0">
                        <a:pos x="389" y="8"/>
                      </a:cxn>
                      <a:cxn ang="0">
                        <a:pos x="408" y="8"/>
                      </a:cxn>
                      <a:cxn ang="0">
                        <a:pos x="419" y="8"/>
                      </a:cxn>
                      <a:cxn ang="0">
                        <a:pos x="423" y="8"/>
                      </a:cxn>
                      <a:cxn ang="0">
                        <a:pos x="423" y="8"/>
                      </a:cxn>
                      <a:cxn ang="0">
                        <a:pos x="423" y="8"/>
                      </a:cxn>
                      <a:cxn ang="0">
                        <a:pos x="425" y="8"/>
                      </a:cxn>
                      <a:cxn ang="0">
                        <a:pos x="427" y="8"/>
                      </a:cxn>
                      <a:cxn ang="0">
                        <a:pos x="428" y="8"/>
                      </a:cxn>
                      <a:cxn ang="0">
                        <a:pos x="430" y="8"/>
                      </a:cxn>
                      <a:cxn ang="0">
                        <a:pos x="433" y="9"/>
                      </a:cxn>
                      <a:cxn ang="0">
                        <a:pos x="435" y="9"/>
                      </a:cxn>
                      <a:cxn ang="0">
                        <a:pos x="433" y="6"/>
                      </a:cxn>
                      <a:cxn ang="0">
                        <a:pos x="430" y="3"/>
                      </a:cxn>
                      <a:cxn ang="0">
                        <a:pos x="425" y="2"/>
                      </a:cxn>
                      <a:cxn ang="0">
                        <a:pos x="420" y="0"/>
                      </a:cxn>
                      <a:cxn ang="0">
                        <a:pos x="14" y="0"/>
                      </a:cxn>
                      <a:cxn ang="0">
                        <a:pos x="8" y="2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3"/>
                      </a:cxn>
                      <a:cxn ang="0">
                        <a:pos x="0" y="79"/>
                      </a:cxn>
                      <a:cxn ang="0">
                        <a:pos x="2" y="85"/>
                      </a:cxn>
                      <a:cxn ang="0">
                        <a:pos x="5" y="88"/>
                      </a:cxn>
                      <a:cxn ang="0">
                        <a:pos x="8" y="92"/>
                      </a:cxn>
                      <a:cxn ang="0">
                        <a:pos x="14" y="93"/>
                      </a:cxn>
                      <a:cxn ang="0">
                        <a:pos x="13" y="92"/>
                      </a:cxn>
                      <a:cxn ang="0">
                        <a:pos x="11" y="85"/>
                      </a:cxn>
                      <a:cxn ang="0">
                        <a:pos x="10" y="73"/>
                      </a:cxn>
                      <a:cxn ang="0">
                        <a:pos x="8" y="54"/>
                      </a:cxn>
                      <a:cxn ang="0">
                        <a:pos x="8" y="33"/>
                      </a:cxn>
                      <a:cxn ang="0">
                        <a:pos x="8" y="21"/>
                      </a:cxn>
                      <a:cxn ang="0">
                        <a:pos x="8" y="14"/>
                      </a:cxn>
                      <a:cxn ang="0">
                        <a:pos x="8" y="13"/>
                      </a:cxn>
                    </a:cxnLst>
                    <a:rect l="0" t="0" r="r" b="b"/>
                    <a:pathLst>
                      <a:path w="435" h="93">
                        <a:moveTo>
                          <a:pt x="8" y="13"/>
                        </a:moveTo>
                        <a:lnTo>
                          <a:pt x="10" y="13"/>
                        </a:lnTo>
                        <a:lnTo>
                          <a:pt x="13" y="9"/>
                        </a:lnTo>
                        <a:lnTo>
                          <a:pt x="21" y="8"/>
                        </a:lnTo>
                        <a:lnTo>
                          <a:pt x="33" y="8"/>
                        </a:lnTo>
                        <a:lnTo>
                          <a:pt x="41" y="8"/>
                        </a:lnTo>
                        <a:lnTo>
                          <a:pt x="55" y="8"/>
                        </a:lnTo>
                        <a:lnTo>
                          <a:pt x="76" y="8"/>
                        </a:lnTo>
                        <a:lnTo>
                          <a:pt x="103" y="8"/>
                        </a:lnTo>
                        <a:lnTo>
                          <a:pt x="133" y="8"/>
                        </a:lnTo>
                        <a:lnTo>
                          <a:pt x="164" y="8"/>
                        </a:lnTo>
                        <a:lnTo>
                          <a:pt x="199" y="8"/>
                        </a:lnTo>
                        <a:lnTo>
                          <a:pt x="236" y="8"/>
                        </a:lnTo>
                        <a:lnTo>
                          <a:pt x="270" y="8"/>
                        </a:lnTo>
                        <a:lnTo>
                          <a:pt x="305" y="8"/>
                        </a:lnTo>
                        <a:lnTo>
                          <a:pt x="337" y="8"/>
                        </a:lnTo>
                        <a:lnTo>
                          <a:pt x="365" y="8"/>
                        </a:lnTo>
                        <a:lnTo>
                          <a:pt x="389" y="8"/>
                        </a:lnTo>
                        <a:lnTo>
                          <a:pt x="408" y="8"/>
                        </a:lnTo>
                        <a:lnTo>
                          <a:pt x="419" y="8"/>
                        </a:lnTo>
                        <a:lnTo>
                          <a:pt x="423" y="8"/>
                        </a:lnTo>
                        <a:lnTo>
                          <a:pt x="423" y="8"/>
                        </a:lnTo>
                        <a:lnTo>
                          <a:pt x="423" y="8"/>
                        </a:lnTo>
                        <a:lnTo>
                          <a:pt x="425" y="8"/>
                        </a:lnTo>
                        <a:lnTo>
                          <a:pt x="427" y="8"/>
                        </a:lnTo>
                        <a:lnTo>
                          <a:pt x="428" y="8"/>
                        </a:lnTo>
                        <a:lnTo>
                          <a:pt x="430" y="8"/>
                        </a:lnTo>
                        <a:lnTo>
                          <a:pt x="433" y="9"/>
                        </a:lnTo>
                        <a:lnTo>
                          <a:pt x="435" y="9"/>
                        </a:lnTo>
                        <a:lnTo>
                          <a:pt x="433" y="6"/>
                        </a:lnTo>
                        <a:lnTo>
                          <a:pt x="430" y="3"/>
                        </a:lnTo>
                        <a:lnTo>
                          <a:pt x="425" y="2"/>
                        </a:lnTo>
                        <a:lnTo>
                          <a:pt x="420" y="0"/>
                        </a:lnTo>
                        <a:lnTo>
                          <a:pt x="14" y="0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3"/>
                        </a:lnTo>
                        <a:lnTo>
                          <a:pt x="0" y="79"/>
                        </a:lnTo>
                        <a:lnTo>
                          <a:pt x="2" y="85"/>
                        </a:lnTo>
                        <a:lnTo>
                          <a:pt x="5" y="88"/>
                        </a:lnTo>
                        <a:lnTo>
                          <a:pt x="8" y="92"/>
                        </a:lnTo>
                        <a:lnTo>
                          <a:pt x="14" y="93"/>
                        </a:lnTo>
                        <a:lnTo>
                          <a:pt x="13" y="92"/>
                        </a:lnTo>
                        <a:lnTo>
                          <a:pt x="11" y="85"/>
                        </a:lnTo>
                        <a:lnTo>
                          <a:pt x="10" y="73"/>
                        </a:lnTo>
                        <a:lnTo>
                          <a:pt x="8" y="54"/>
                        </a:lnTo>
                        <a:lnTo>
                          <a:pt x="8" y="33"/>
                        </a:lnTo>
                        <a:lnTo>
                          <a:pt x="8" y="21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4" name="Freeform 590"/>
                  <p:cNvSpPr>
                    <a:spLocks/>
                  </p:cNvSpPr>
                  <p:nvPr/>
                </p:nvSpPr>
                <p:spPr bwMode="auto">
                  <a:xfrm>
                    <a:off x="2777" y="2851"/>
                    <a:ext cx="279" cy="53"/>
                  </a:xfrm>
                  <a:custGeom>
                    <a:avLst/>
                    <a:gdLst/>
                    <a:ahLst/>
                    <a:cxnLst>
                      <a:cxn ang="0">
                        <a:pos x="28" y="108"/>
                      </a:cxn>
                      <a:cxn ang="0">
                        <a:pos x="17" y="106"/>
                      </a:cxn>
                      <a:cxn ang="0">
                        <a:pos x="8" y="100"/>
                      </a:cxn>
                      <a:cxn ang="0">
                        <a:pos x="2" y="90"/>
                      </a:cxn>
                      <a:cxn ang="0">
                        <a:pos x="0" y="78"/>
                      </a:cxn>
                      <a:cxn ang="0">
                        <a:pos x="0" y="71"/>
                      </a:cxn>
                      <a:cxn ang="0">
                        <a:pos x="5" y="68"/>
                      </a:cxn>
                      <a:cxn ang="0">
                        <a:pos x="93" y="16"/>
                      </a:cxn>
                      <a:cxn ang="0">
                        <a:pos x="87" y="24"/>
                      </a:cxn>
                      <a:cxn ang="0">
                        <a:pos x="88" y="14"/>
                      </a:cxn>
                      <a:cxn ang="0">
                        <a:pos x="93" y="7"/>
                      </a:cxn>
                      <a:cxn ang="0">
                        <a:pos x="99" y="2"/>
                      </a:cxn>
                      <a:cxn ang="0">
                        <a:pos x="109" y="0"/>
                      </a:cxn>
                      <a:cxn ang="0">
                        <a:pos x="449" y="0"/>
                      </a:cxn>
                      <a:cxn ang="0">
                        <a:pos x="458" y="2"/>
                      </a:cxn>
                      <a:cxn ang="0">
                        <a:pos x="464" y="7"/>
                      </a:cxn>
                      <a:cxn ang="0">
                        <a:pos x="469" y="14"/>
                      </a:cxn>
                      <a:cxn ang="0">
                        <a:pos x="471" y="24"/>
                      </a:cxn>
                      <a:cxn ang="0">
                        <a:pos x="466" y="16"/>
                      </a:cxn>
                      <a:cxn ang="0">
                        <a:pos x="553" y="68"/>
                      </a:cxn>
                      <a:cxn ang="0">
                        <a:pos x="558" y="71"/>
                      </a:cxn>
                      <a:cxn ang="0">
                        <a:pos x="558" y="78"/>
                      </a:cxn>
                      <a:cxn ang="0">
                        <a:pos x="556" y="90"/>
                      </a:cxn>
                      <a:cxn ang="0">
                        <a:pos x="550" y="100"/>
                      </a:cxn>
                      <a:cxn ang="0">
                        <a:pos x="540" y="106"/>
                      </a:cxn>
                      <a:cxn ang="0">
                        <a:pos x="529" y="108"/>
                      </a:cxn>
                      <a:cxn ang="0">
                        <a:pos x="28" y="108"/>
                      </a:cxn>
                    </a:cxnLst>
                    <a:rect l="0" t="0" r="r" b="b"/>
                    <a:pathLst>
                      <a:path w="558" h="108">
                        <a:moveTo>
                          <a:pt x="28" y="108"/>
                        </a:moveTo>
                        <a:lnTo>
                          <a:pt x="17" y="106"/>
                        </a:lnTo>
                        <a:lnTo>
                          <a:pt x="8" y="100"/>
                        </a:lnTo>
                        <a:lnTo>
                          <a:pt x="2" y="90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5" y="68"/>
                        </a:lnTo>
                        <a:lnTo>
                          <a:pt x="93" y="16"/>
                        </a:lnTo>
                        <a:lnTo>
                          <a:pt x="87" y="24"/>
                        </a:lnTo>
                        <a:lnTo>
                          <a:pt x="88" y="14"/>
                        </a:lnTo>
                        <a:lnTo>
                          <a:pt x="93" y="7"/>
                        </a:lnTo>
                        <a:lnTo>
                          <a:pt x="99" y="2"/>
                        </a:lnTo>
                        <a:lnTo>
                          <a:pt x="109" y="0"/>
                        </a:lnTo>
                        <a:lnTo>
                          <a:pt x="449" y="0"/>
                        </a:lnTo>
                        <a:lnTo>
                          <a:pt x="458" y="2"/>
                        </a:lnTo>
                        <a:lnTo>
                          <a:pt x="464" y="7"/>
                        </a:lnTo>
                        <a:lnTo>
                          <a:pt x="469" y="14"/>
                        </a:lnTo>
                        <a:lnTo>
                          <a:pt x="471" y="24"/>
                        </a:lnTo>
                        <a:lnTo>
                          <a:pt x="466" y="16"/>
                        </a:lnTo>
                        <a:lnTo>
                          <a:pt x="553" y="68"/>
                        </a:lnTo>
                        <a:lnTo>
                          <a:pt x="558" y="71"/>
                        </a:lnTo>
                        <a:lnTo>
                          <a:pt x="558" y="78"/>
                        </a:lnTo>
                        <a:lnTo>
                          <a:pt x="556" y="90"/>
                        </a:lnTo>
                        <a:lnTo>
                          <a:pt x="550" y="100"/>
                        </a:lnTo>
                        <a:lnTo>
                          <a:pt x="540" y="106"/>
                        </a:lnTo>
                        <a:lnTo>
                          <a:pt x="529" y="108"/>
                        </a:lnTo>
                        <a:lnTo>
                          <a:pt x="28" y="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5" name="Freeform 591"/>
                  <p:cNvSpPr>
                    <a:spLocks/>
                  </p:cNvSpPr>
                  <p:nvPr/>
                </p:nvSpPr>
                <p:spPr bwMode="auto">
                  <a:xfrm>
                    <a:off x="2788" y="2863"/>
                    <a:ext cx="263" cy="28"/>
                  </a:xfrm>
                  <a:custGeom>
                    <a:avLst/>
                    <a:gdLst/>
                    <a:ahLst/>
                    <a:cxnLst>
                      <a:cxn ang="0">
                        <a:pos x="82" y="4"/>
                      </a:cxn>
                      <a:cxn ang="0">
                        <a:pos x="78" y="5"/>
                      </a:cxn>
                      <a:cxn ang="0">
                        <a:pos x="71" y="12"/>
                      </a:cxn>
                      <a:cxn ang="0">
                        <a:pos x="58" y="19"/>
                      </a:cxn>
                      <a:cxn ang="0">
                        <a:pos x="44" y="29"/>
                      </a:cxn>
                      <a:cxn ang="0">
                        <a:pos x="30" y="37"/>
                      </a:cxn>
                      <a:cxn ang="0">
                        <a:pos x="17" y="46"/>
                      </a:cxn>
                      <a:cxn ang="0">
                        <a:pos x="7" y="51"/>
                      </a:cxn>
                      <a:cxn ang="0">
                        <a:pos x="1" y="54"/>
                      </a:cxn>
                      <a:cxn ang="0">
                        <a:pos x="1" y="54"/>
                      </a:cxn>
                      <a:cxn ang="0">
                        <a:pos x="1" y="54"/>
                      </a:cxn>
                      <a:cxn ang="0">
                        <a:pos x="0" y="56"/>
                      </a:cxn>
                      <a:cxn ang="0">
                        <a:pos x="0" y="56"/>
                      </a:cxn>
                      <a:cxn ang="0">
                        <a:pos x="524" y="56"/>
                      </a:cxn>
                      <a:cxn ang="0">
                        <a:pos x="525" y="56"/>
                      </a:cxn>
                      <a:cxn ang="0">
                        <a:pos x="525" y="54"/>
                      </a:cxn>
                      <a:cxn ang="0">
                        <a:pos x="525" y="54"/>
                      </a:cxn>
                      <a:cxn ang="0">
                        <a:pos x="525" y="53"/>
                      </a:cxn>
                      <a:cxn ang="0">
                        <a:pos x="525" y="53"/>
                      </a:cxn>
                      <a:cxn ang="0">
                        <a:pos x="440" y="0"/>
                      </a:cxn>
                      <a:cxn ang="0">
                        <a:pos x="431" y="0"/>
                      </a:cxn>
                      <a:cxn ang="0">
                        <a:pos x="82" y="4"/>
                      </a:cxn>
                    </a:cxnLst>
                    <a:rect l="0" t="0" r="r" b="b"/>
                    <a:pathLst>
                      <a:path w="525" h="56">
                        <a:moveTo>
                          <a:pt x="82" y="4"/>
                        </a:moveTo>
                        <a:lnTo>
                          <a:pt x="78" y="5"/>
                        </a:lnTo>
                        <a:lnTo>
                          <a:pt x="71" y="12"/>
                        </a:lnTo>
                        <a:lnTo>
                          <a:pt x="58" y="19"/>
                        </a:lnTo>
                        <a:lnTo>
                          <a:pt x="44" y="29"/>
                        </a:lnTo>
                        <a:lnTo>
                          <a:pt x="30" y="37"/>
                        </a:lnTo>
                        <a:lnTo>
                          <a:pt x="17" y="46"/>
                        </a:lnTo>
                        <a:lnTo>
                          <a:pt x="7" y="51"/>
                        </a:lnTo>
                        <a:lnTo>
                          <a:pt x="1" y="54"/>
                        </a:lnTo>
                        <a:lnTo>
                          <a:pt x="1" y="54"/>
                        </a:lnTo>
                        <a:lnTo>
                          <a:pt x="1" y="54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524" y="56"/>
                        </a:lnTo>
                        <a:lnTo>
                          <a:pt x="525" y="56"/>
                        </a:lnTo>
                        <a:lnTo>
                          <a:pt x="525" y="54"/>
                        </a:lnTo>
                        <a:lnTo>
                          <a:pt x="525" y="54"/>
                        </a:lnTo>
                        <a:lnTo>
                          <a:pt x="525" y="53"/>
                        </a:lnTo>
                        <a:lnTo>
                          <a:pt x="525" y="53"/>
                        </a:lnTo>
                        <a:lnTo>
                          <a:pt x="440" y="0"/>
                        </a:lnTo>
                        <a:lnTo>
                          <a:pt x="431" y="0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6" name="Freeform 592"/>
                  <p:cNvSpPr>
                    <a:spLocks/>
                  </p:cNvSpPr>
                  <p:nvPr/>
                </p:nvSpPr>
                <p:spPr bwMode="auto">
                  <a:xfrm>
                    <a:off x="2788" y="2891"/>
                    <a:ext cx="263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8"/>
                      </a:cxn>
                      <a:cxn ang="0">
                        <a:pos x="3" y="11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7" y="16"/>
                      </a:cxn>
                      <a:cxn ang="0">
                        <a:pos x="508" y="16"/>
                      </a:cxn>
                      <a:cxn ang="0">
                        <a:pos x="514" y="14"/>
                      </a:cxn>
                      <a:cxn ang="0">
                        <a:pos x="519" y="11"/>
                      </a:cxn>
                      <a:cxn ang="0">
                        <a:pos x="524" y="6"/>
                      </a:cxn>
                      <a:cxn ang="0">
                        <a:pos x="525" y="0"/>
                      </a:cxn>
                      <a:cxn ang="0">
                        <a:pos x="52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5" h="1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8"/>
                        </a:lnTo>
                        <a:lnTo>
                          <a:pt x="3" y="11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508" y="16"/>
                        </a:lnTo>
                        <a:lnTo>
                          <a:pt x="514" y="14"/>
                        </a:lnTo>
                        <a:lnTo>
                          <a:pt x="519" y="11"/>
                        </a:lnTo>
                        <a:lnTo>
                          <a:pt x="524" y="6"/>
                        </a:lnTo>
                        <a:lnTo>
                          <a:pt x="525" y="0"/>
                        </a:lnTo>
                        <a:lnTo>
                          <a:pt x="52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7" name="Freeform 593"/>
                  <p:cNvSpPr>
                    <a:spLocks/>
                  </p:cNvSpPr>
                  <p:nvPr/>
                </p:nvSpPr>
                <p:spPr bwMode="auto">
                  <a:xfrm>
                    <a:off x="2783" y="2856"/>
                    <a:ext cx="225" cy="43"/>
                  </a:xfrm>
                  <a:custGeom>
                    <a:avLst/>
                    <a:gdLst/>
                    <a:ahLst/>
                    <a:cxnLst>
                      <a:cxn ang="0">
                        <a:pos x="87" y="13"/>
                      </a:cxn>
                      <a:cxn ang="0">
                        <a:pos x="0" y="67"/>
                      </a:cxn>
                      <a:cxn ang="0">
                        <a:pos x="2" y="73"/>
                      </a:cxn>
                      <a:cxn ang="0">
                        <a:pos x="5" y="79"/>
                      </a:cxn>
                      <a:cxn ang="0">
                        <a:pos x="10" y="84"/>
                      </a:cxn>
                      <a:cxn ang="0">
                        <a:pos x="16" y="86"/>
                      </a:cxn>
                      <a:cxn ang="0">
                        <a:pos x="13" y="81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0"/>
                      </a:cxn>
                      <a:cxn ang="0">
                        <a:pos x="10" y="70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7" y="65"/>
                      </a:cxn>
                      <a:cxn ang="0">
                        <a:pos x="27" y="60"/>
                      </a:cxn>
                      <a:cxn ang="0">
                        <a:pos x="40" y="51"/>
                      </a:cxn>
                      <a:cxn ang="0">
                        <a:pos x="54" y="43"/>
                      </a:cxn>
                      <a:cxn ang="0">
                        <a:pos x="68" y="33"/>
                      </a:cxn>
                      <a:cxn ang="0">
                        <a:pos x="81" y="26"/>
                      </a:cxn>
                      <a:cxn ang="0">
                        <a:pos x="88" y="19"/>
                      </a:cxn>
                      <a:cxn ang="0">
                        <a:pos x="92" y="18"/>
                      </a:cxn>
                      <a:cxn ang="0">
                        <a:pos x="441" y="14"/>
                      </a:cxn>
                      <a:cxn ang="0">
                        <a:pos x="450" y="14"/>
                      </a:cxn>
                      <a:cxn ang="0">
                        <a:pos x="449" y="13"/>
                      </a:cxn>
                      <a:cxn ang="0">
                        <a:pos x="447" y="8"/>
                      </a:cxn>
                      <a:cxn ang="0">
                        <a:pos x="445" y="3"/>
                      </a:cxn>
                      <a:cxn ang="0">
                        <a:pos x="442" y="2"/>
                      </a:cxn>
                      <a:cxn ang="0">
                        <a:pos x="438" y="0"/>
                      </a:cxn>
                      <a:cxn ang="0">
                        <a:pos x="98" y="0"/>
                      </a:cxn>
                      <a:cxn ang="0">
                        <a:pos x="95" y="2"/>
                      </a:cxn>
                      <a:cxn ang="0">
                        <a:pos x="90" y="3"/>
                      </a:cxn>
                      <a:cxn ang="0">
                        <a:pos x="88" y="8"/>
                      </a:cxn>
                      <a:cxn ang="0">
                        <a:pos x="87" y="13"/>
                      </a:cxn>
                    </a:cxnLst>
                    <a:rect l="0" t="0" r="r" b="b"/>
                    <a:pathLst>
                      <a:path w="450" h="86">
                        <a:moveTo>
                          <a:pt x="87" y="13"/>
                        </a:moveTo>
                        <a:lnTo>
                          <a:pt x="0" y="67"/>
                        </a:lnTo>
                        <a:lnTo>
                          <a:pt x="2" y="73"/>
                        </a:lnTo>
                        <a:lnTo>
                          <a:pt x="5" y="79"/>
                        </a:lnTo>
                        <a:lnTo>
                          <a:pt x="10" y="84"/>
                        </a:lnTo>
                        <a:lnTo>
                          <a:pt x="16" y="86"/>
                        </a:lnTo>
                        <a:lnTo>
                          <a:pt x="13" y="81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0"/>
                        </a:lnTo>
                        <a:lnTo>
                          <a:pt x="10" y="70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7" y="65"/>
                        </a:lnTo>
                        <a:lnTo>
                          <a:pt x="27" y="60"/>
                        </a:lnTo>
                        <a:lnTo>
                          <a:pt x="40" y="51"/>
                        </a:lnTo>
                        <a:lnTo>
                          <a:pt x="54" y="43"/>
                        </a:lnTo>
                        <a:lnTo>
                          <a:pt x="68" y="33"/>
                        </a:lnTo>
                        <a:lnTo>
                          <a:pt x="81" y="26"/>
                        </a:lnTo>
                        <a:lnTo>
                          <a:pt x="88" y="19"/>
                        </a:lnTo>
                        <a:lnTo>
                          <a:pt x="92" y="18"/>
                        </a:lnTo>
                        <a:lnTo>
                          <a:pt x="441" y="14"/>
                        </a:lnTo>
                        <a:lnTo>
                          <a:pt x="450" y="14"/>
                        </a:lnTo>
                        <a:lnTo>
                          <a:pt x="449" y="13"/>
                        </a:lnTo>
                        <a:lnTo>
                          <a:pt x="447" y="8"/>
                        </a:lnTo>
                        <a:lnTo>
                          <a:pt x="445" y="3"/>
                        </a:lnTo>
                        <a:lnTo>
                          <a:pt x="442" y="2"/>
                        </a:lnTo>
                        <a:lnTo>
                          <a:pt x="438" y="0"/>
                        </a:lnTo>
                        <a:lnTo>
                          <a:pt x="98" y="0"/>
                        </a:lnTo>
                        <a:lnTo>
                          <a:pt x="95" y="2"/>
                        </a:lnTo>
                        <a:lnTo>
                          <a:pt x="90" y="3"/>
                        </a:lnTo>
                        <a:lnTo>
                          <a:pt x="88" y="8"/>
                        </a:lnTo>
                        <a:lnTo>
                          <a:pt x="87" y="13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8" name="Freeform 594"/>
                  <p:cNvSpPr>
                    <a:spLocks/>
                  </p:cNvSpPr>
                  <p:nvPr/>
                </p:nvSpPr>
                <p:spPr bwMode="auto">
                  <a:xfrm>
                    <a:off x="2832" y="286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3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79" name="Freeform 595"/>
                  <p:cNvSpPr>
                    <a:spLocks/>
                  </p:cNvSpPr>
                  <p:nvPr/>
                </p:nvSpPr>
                <p:spPr bwMode="auto">
                  <a:xfrm>
                    <a:off x="2860" y="286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2"/>
                      </a:cxn>
                      <a:cxn ang="0">
                        <a:pos x="33" y="3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0" name="Freeform 596"/>
                  <p:cNvSpPr>
                    <a:spLocks/>
                  </p:cNvSpPr>
                  <p:nvPr/>
                </p:nvSpPr>
                <p:spPr bwMode="auto">
                  <a:xfrm>
                    <a:off x="2888" y="2862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3"/>
                      </a:cxn>
                      <a:cxn ang="0">
                        <a:pos x="38" y="7"/>
                      </a:cxn>
                      <a:cxn ang="0">
                        <a:pos x="4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3"/>
                        </a:lnTo>
                        <a:lnTo>
                          <a:pt x="38" y="7"/>
                        </a:lnTo>
                        <a:lnTo>
                          <a:pt x="4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1" name="Freeform 597"/>
                  <p:cNvSpPr>
                    <a:spLocks/>
                  </p:cNvSpPr>
                  <p:nvPr/>
                </p:nvSpPr>
                <p:spPr bwMode="auto">
                  <a:xfrm>
                    <a:off x="2917" y="286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6" y="2"/>
                      </a:cxn>
                      <a:cxn ang="0">
                        <a:pos x="33" y="3"/>
                      </a:cxn>
                      <a:cxn ang="0">
                        <a:pos x="36" y="7"/>
                      </a:cxn>
                      <a:cxn ang="0">
                        <a:pos x="37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7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33" y="3"/>
                        </a:lnTo>
                        <a:lnTo>
                          <a:pt x="36" y="7"/>
                        </a:lnTo>
                        <a:lnTo>
                          <a:pt x="37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2" name="Freeform 598"/>
                  <p:cNvSpPr>
                    <a:spLocks/>
                  </p:cNvSpPr>
                  <p:nvPr/>
                </p:nvSpPr>
                <p:spPr bwMode="auto">
                  <a:xfrm>
                    <a:off x="2944" y="2862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9" y="2"/>
                      </a:cxn>
                      <a:cxn ang="0">
                        <a:pos x="35" y="3"/>
                      </a:cxn>
                      <a:cxn ang="0">
                        <a:pos x="38" y="7"/>
                      </a:cxn>
                      <a:cxn ang="0">
                        <a:pos x="4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9" y="2"/>
                        </a:lnTo>
                        <a:lnTo>
                          <a:pt x="35" y="3"/>
                        </a:lnTo>
                        <a:lnTo>
                          <a:pt x="38" y="7"/>
                        </a:lnTo>
                        <a:lnTo>
                          <a:pt x="4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3" name="Freeform 599"/>
                  <p:cNvSpPr>
                    <a:spLocks/>
                  </p:cNvSpPr>
                  <p:nvPr/>
                </p:nvSpPr>
                <p:spPr bwMode="auto">
                  <a:xfrm>
                    <a:off x="2973" y="2862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3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3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4" name="Freeform 600"/>
                  <p:cNvSpPr>
                    <a:spLocks/>
                  </p:cNvSpPr>
                  <p:nvPr/>
                </p:nvSpPr>
                <p:spPr bwMode="auto">
                  <a:xfrm>
                    <a:off x="2820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5" name="Freeform 601"/>
                  <p:cNvSpPr>
                    <a:spLocks/>
                  </p:cNvSpPr>
                  <p:nvPr/>
                </p:nvSpPr>
                <p:spPr bwMode="auto">
                  <a:xfrm>
                    <a:off x="2849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6" name="Freeform 602"/>
                  <p:cNvSpPr>
                    <a:spLocks/>
                  </p:cNvSpPr>
                  <p:nvPr/>
                </p:nvSpPr>
                <p:spPr bwMode="auto">
                  <a:xfrm>
                    <a:off x="2876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7" name="Freeform 603"/>
                  <p:cNvSpPr>
                    <a:spLocks/>
                  </p:cNvSpPr>
                  <p:nvPr/>
                </p:nvSpPr>
                <p:spPr bwMode="auto">
                  <a:xfrm>
                    <a:off x="2905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8" name="Freeform 604"/>
                  <p:cNvSpPr>
                    <a:spLocks/>
                  </p:cNvSpPr>
                  <p:nvPr/>
                </p:nvSpPr>
                <p:spPr bwMode="auto">
                  <a:xfrm>
                    <a:off x="2932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8" y="2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7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7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7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89" name="Freeform 605"/>
                  <p:cNvSpPr>
                    <a:spLocks/>
                  </p:cNvSpPr>
                  <p:nvPr/>
                </p:nvSpPr>
                <p:spPr bwMode="auto">
                  <a:xfrm>
                    <a:off x="2961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0" name="Freeform 606"/>
                  <p:cNvSpPr>
                    <a:spLocks/>
                  </p:cNvSpPr>
                  <p:nvPr/>
                </p:nvSpPr>
                <p:spPr bwMode="auto">
                  <a:xfrm>
                    <a:off x="2990" y="2870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6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7" y="2"/>
                      </a:cxn>
                      <a:cxn ang="0">
                        <a:pos x="31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7" y="2"/>
                        </a:lnTo>
                        <a:lnTo>
                          <a:pt x="31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1" name="Freeform 607"/>
                  <p:cNvSpPr>
                    <a:spLocks/>
                  </p:cNvSpPr>
                  <p:nvPr/>
                </p:nvSpPr>
                <p:spPr bwMode="auto">
                  <a:xfrm>
                    <a:off x="2806" y="2878"/>
                    <a:ext cx="20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" y="8"/>
                      </a:cxn>
                      <a:cxn ang="0">
                        <a:pos x="5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8" y="8"/>
                      </a:cxn>
                      <a:cxn ang="0">
                        <a:pos x="39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9" h="10">
                        <a:moveTo>
                          <a:pt x="0" y="10"/>
                        </a:moveTo>
                        <a:lnTo>
                          <a:pt x="1" y="8"/>
                        </a:lnTo>
                        <a:lnTo>
                          <a:pt x="5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8" y="8"/>
                        </a:lnTo>
                        <a:lnTo>
                          <a:pt x="39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2" name="Freeform 608"/>
                  <p:cNvSpPr>
                    <a:spLocks/>
                  </p:cNvSpPr>
                  <p:nvPr/>
                </p:nvSpPr>
                <p:spPr bwMode="auto">
                  <a:xfrm>
                    <a:off x="2835" y="2878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3" y="5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5"/>
                      </a:cxn>
                      <a:cxn ang="0">
                        <a:pos x="37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5"/>
                        </a:lnTo>
                        <a:lnTo>
                          <a:pt x="37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3" name="Freeform 609"/>
                  <p:cNvSpPr>
                    <a:spLocks/>
                  </p:cNvSpPr>
                  <p:nvPr/>
                </p:nvSpPr>
                <p:spPr bwMode="auto">
                  <a:xfrm>
                    <a:off x="2849" y="2885"/>
                    <a:ext cx="141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16" y="0"/>
                      </a:cxn>
                      <a:cxn ang="0">
                        <a:pos x="273" y="0"/>
                      </a:cxn>
                      <a:cxn ang="0">
                        <a:pos x="281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281" h="9">
                        <a:moveTo>
                          <a:pt x="0" y="9"/>
                        </a:moveTo>
                        <a:lnTo>
                          <a:pt x="16" y="0"/>
                        </a:lnTo>
                        <a:lnTo>
                          <a:pt x="273" y="0"/>
                        </a:lnTo>
                        <a:lnTo>
                          <a:pt x="281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4" name="Freeform 610"/>
                  <p:cNvSpPr>
                    <a:spLocks/>
                  </p:cNvSpPr>
                  <p:nvPr/>
                </p:nvSpPr>
                <p:spPr bwMode="auto">
                  <a:xfrm>
                    <a:off x="2891" y="2878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4" y="5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5"/>
                      </a:cxn>
                      <a:cxn ang="0">
                        <a:pos x="37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4" y="5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5"/>
                        </a:lnTo>
                        <a:lnTo>
                          <a:pt x="37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5" name="Freeform 611"/>
                  <p:cNvSpPr>
                    <a:spLocks/>
                  </p:cNvSpPr>
                  <p:nvPr/>
                </p:nvSpPr>
                <p:spPr bwMode="auto">
                  <a:xfrm>
                    <a:off x="2919" y="2878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" y="8"/>
                      </a:cxn>
                      <a:cxn ang="0">
                        <a:pos x="3" y="5"/>
                      </a:cxn>
                      <a:cxn ang="0">
                        <a:pos x="8" y="2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1" y="8"/>
                        </a:lnTo>
                        <a:lnTo>
                          <a:pt x="3" y="5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6" name="Freeform 612"/>
                  <p:cNvSpPr>
                    <a:spLocks/>
                  </p:cNvSpPr>
                  <p:nvPr/>
                </p:nvSpPr>
                <p:spPr bwMode="auto">
                  <a:xfrm>
                    <a:off x="2862" y="2878"/>
                    <a:ext cx="20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5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8" y="8"/>
                      </a:cxn>
                      <a:cxn ang="0">
                        <a:pos x="39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9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5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8" y="8"/>
                        </a:lnTo>
                        <a:lnTo>
                          <a:pt x="39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7" name="Freeform 613"/>
                  <p:cNvSpPr>
                    <a:spLocks/>
                  </p:cNvSpPr>
                  <p:nvPr/>
                </p:nvSpPr>
                <p:spPr bwMode="auto">
                  <a:xfrm>
                    <a:off x="2947" y="2878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" y="8"/>
                      </a:cxn>
                      <a:cxn ang="0">
                        <a:pos x="3" y="5"/>
                      </a:cxn>
                      <a:cxn ang="0">
                        <a:pos x="7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7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7" h="10">
                        <a:moveTo>
                          <a:pt x="0" y="10"/>
                        </a:moveTo>
                        <a:lnTo>
                          <a:pt x="1" y="8"/>
                        </a:lnTo>
                        <a:lnTo>
                          <a:pt x="3" y="5"/>
                        </a:lnTo>
                        <a:lnTo>
                          <a:pt x="7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7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8" name="Freeform 614"/>
                  <p:cNvSpPr>
                    <a:spLocks/>
                  </p:cNvSpPr>
                  <p:nvPr/>
                </p:nvSpPr>
                <p:spPr bwMode="auto">
                  <a:xfrm>
                    <a:off x="2977" y="2877"/>
                    <a:ext cx="18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9" name="Freeform 615"/>
                  <p:cNvSpPr>
                    <a:spLocks/>
                  </p:cNvSpPr>
                  <p:nvPr/>
                </p:nvSpPr>
                <p:spPr bwMode="auto">
                  <a:xfrm>
                    <a:off x="3005" y="2877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5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5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0" name="Freeform 616"/>
                  <p:cNvSpPr>
                    <a:spLocks/>
                  </p:cNvSpPr>
                  <p:nvPr/>
                </p:nvSpPr>
                <p:spPr bwMode="auto">
                  <a:xfrm>
                    <a:off x="2995" y="2885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2" y="8"/>
                      </a:cxn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4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2" y="8"/>
                        </a:lnTo>
                        <a:lnTo>
                          <a:pt x="3" y="4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4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1" name="Freeform 617"/>
                  <p:cNvSpPr>
                    <a:spLocks/>
                  </p:cNvSpPr>
                  <p:nvPr/>
                </p:nvSpPr>
                <p:spPr bwMode="auto">
                  <a:xfrm>
                    <a:off x="3024" y="2885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1" y="8"/>
                      </a:cxn>
                      <a:cxn ang="0">
                        <a:pos x="5" y="4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8" y="1"/>
                      </a:cxn>
                      <a:cxn ang="0">
                        <a:pos x="33" y="4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1" y="8"/>
                        </a:lnTo>
                        <a:lnTo>
                          <a:pt x="5" y="4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8" y="1"/>
                        </a:lnTo>
                        <a:lnTo>
                          <a:pt x="33" y="4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2" name="Freeform 618"/>
                  <p:cNvSpPr>
                    <a:spLocks/>
                  </p:cNvSpPr>
                  <p:nvPr/>
                </p:nvSpPr>
                <p:spPr bwMode="auto">
                  <a:xfrm>
                    <a:off x="2792" y="2885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3" name="Freeform 619"/>
                  <p:cNvSpPr>
                    <a:spLocks/>
                  </p:cNvSpPr>
                  <p:nvPr/>
                </p:nvSpPr>
                <p:spPr bwMode="auto">
                  <a:xfrm>
                    <a:off x="2821" y="2885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4" name="Freeform 620"/>
                  <p:cNvSpPr>
                    <a:spLocks/>
                  </p:cNvSpPr>
                  <p:nvPr/>
                </p:nvSpPr>
                <p:spPr bwMode="auto">
                  <a:xfrm>
                    <a:off x="2826" y="281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5" y="21"/>
                      </a:cxn>
                      <a:cxn ang="0">
                        <a:pos x="19" y="19"/>
                      </a:cxn>
                      <a:cxn ang="0">
                        <a:pos x="21" y="16"/>
                      </a:cxn>
                      <a:cxn ang="0">
                        <a:pos x="22" y="12"/>
                      </a:cxn>
                      <a:cxn ang="0">
                        <a:pos x="21" y="8"/>
                      </a:cxn>
                      <a:cxn ang="0">
                        <a:pos x="19" y="4"/>
                      </a:cxn>
                      <a:cxn ang="0">
                        <a:pos x="15" y="2"/>
                      </a:cxn>
                      <a:cxn ang="0">
                        <a:pos x="11" y="0"/>
                      </a:cxn>
                      <a:cxn ang="0">
                        <a:pos x="7" y="2"/>
                      </a:cxn>
                      <a:cxn ang="0">
                        <a:pos x="3" y="4"/>
                      </a:cxn>
                      <a:cxn ang="0">
                        <a:pos x="0" y="8"/>
                      </a:cxn>
                      <a:cxn ang="0">
                        <a:pos x="0" y="12"/>
                      </a:cxn>
                      <a:cxn ang="0">
                        <a:pos x="0" y="16"/>
                      </a:cxn>
                      <a:cxn ang="0">
                        <a:pos x="3" y="19"/>
                      </a:cxn>
                      <a:cxn ang="0">
                        <a:pos x="7" y="21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22" h="23">
                        <a:moveTo>
                          <a:pt x="11" y="23"/>
                        </a:moveTo>
                        <a:lnTo>
                          <a:pt x="15" y="21"/>
                        </a:lnTo>
                        <a:lnTo>
                          <a:pt x="19" y="19"/>
                        </a:lnTo>
                        <a:lnTo>
                          <a:pt x="21" y="16"/>
                        </a:lnTo>
                        <a:lnTo>
                          <a:pt x="22" y="12"/>
                        </a:lnTo>
                        <a:lnTo>
                          <a:pt x="21" y="8"/>
                        </a:lnTo>
                        <a:lnTo>
                          <a:pt x="19" y="4"/>
                        </a:lnTo>
                        <a:lnTo>
                          <a:pt x="15" y="2"/>
                        </a:ln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3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9"/>
                        </a:lnTo>
                        <a:lnTo>
                          <a:pt x="7" y="21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5" name="Freeform 621"/>
                  <p:cNvSpPr>
                    <a:spLocks/>
                  </p:cNvSpPr>
                  <p:nvPr/>
                </p:nvSpPr>
                <p:spPr bwMode="auto">
                  <a:xfrm>
                    <a:off x="2843" y="281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6" y="21"/>
                      </a:cxn>
                      <a:cxn ang="0">
                        <a:pos x="19" y="19"/>
                      </a:cxn>
                      <a:cxn ang="0">
                        <a:pos x="21" y="16"/>
                      </a:cxn>
                      <a:cxn ang="0">
                        <a:pos x="22" y="12"/>
                      </a:cxn>
                      <a:cxn ang="0">
                        <a:pos x="21" y="8"/>
                      </a:cxn>
                      <a:cxn ang="0">
                        <a:pos x="19" y="4"/>
                      </a:cxn>
                      <a:cxn ang="0">
                        <a:pos x="16" y="2"/>
                      </a:cxn>
                      <a:cxn ang="0">
                        <a:pos x="11" y="0"/>
                      </a:cxn>
                      <a:cxn ang="0">
                        <a:pos x="6" y="2"/>
                      </a:cxn>
                      <a:cxn ang="0">
                        <a:pos x="3" y="4"/>
                      </a:cxn>
                      <a:cxn ang="0">
                        <a:pos x="2" y="8"/>
                      </a:cxn>
                      <a:cxn ang="0">
                        <a:pos x="0" y="12"/>
                      </a:cxn>
                      <a:cxn ang="0">
                        <a:pos x="2" y="16"/>
                      </a:cxn>
                      <a:cxn ang="0">
                        <a:pos x="3" y="19"/>
                      </a:cxn>
                      <a:cxn ang="0">
                        <a:pos x="6" y="21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22" h="23">
                        <a:moveTo>
                          <a:pt x="11" y="23"/>
                        </a:moveTo>
                        <a:lnTo>
                          <a:pt x="16" y="21"/>
                        </a:lnTo>
                        <a:lnTo>
                          <a:pt x="19" y="19"/>
                        </a:lnTo>
                        <a:lnTo>
                          <a:pt x="21" y="16"/>
                        </a:lnTo>
                        <a:lnTo>
                          <a:pt x="22" y="12"/>
                        </a:lnTo>
                        <a:lnTo>
                          <a:pt x="21" y="8"/>
                        </a:lnTo>
                        <a:lnTo>
                          <a:pt x="19" y="4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2" y="16"/>
                        </a:lnTo>
                        <a:lnTo>
                          <a:pt x="3" y="19"/>
                        </a:lnTo>
                        <a:lnTo>
                          <a:pt x="6" y="21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6" name="Freeform 622"/>
                  <p:cNvSpPr>
                    <a:spLocks/>
                  </p:cNvSpPr>
                  <p:nvPr/>
                </p:nvSpPr>
                <p:spPr bwMode="auto">
                  <a:xfrm>
                    <a:off x="2861" y="2819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11" y="21"/>
                      </a:cxn>
                      <a:cxn ang="0">
                        <a:pos x="16" y="21"/>
                      </a:cxn>
                      <a:cxn ang="0">
                        <a:pos x="19" y="17"/>
                      </a:cxn>
                      <a:cxn ang="0">
                        <a:pos x="21" y="14"/>
                      </a:cxn>
                      <a:cxn ang="0">
                        <a:pos x="23" y="10"/>
                      </a:cxn>
                      <a:cxn ang="0">
                        <a:pos x="21" y="6"/>
                      </a:cxn>
                      <a:cxn ang="0">
                        <a:pos x="19" y="3"/>
                      </a:cxn>
                      <a:cxn ang="0">
                        <a:pos x="16" y="2"/>
                      </a:cxn>
                      <a:cxn ang="0">
                        <a:pos x="11" y="0"/>
                      </a:cxn>
                      <a:cxn ang="0">
                        <a:pos x="7" y="2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2" y="14"/>
                      </a:cxn>
                      <a:cxn ang="0">
                        <a:pos x="4" y="17"/>
                      </a:cxn>
                      <a:cxn ang="0">
                        <a:pos x="7" y="21"/>
                      </a:cxn>
                      <a:cxn ang="0">
                        <a:pos x="11" y="21"/>
                      </a:cxn>
                    </a:cxnLst>
                    <a:rect l="0" t="0" r="r" b="b"/>
                    <a:pathLst>
                      <a:path w="23" h="21">
                        <a:moveTo>
                          <a:pt x="11" y="21"/>
                        </a:moveTo>
                        <a:lnTo>
                          <a:pt x="16" y="21"/>
                        </a:lnTo>
                        <a:lnTo>
                          <a:pt x="19" y="17"/>
                        </a:lnTo>
                        <a:lnTo>
                          <a:pt x="21" y="14"/>
                        </a:lnTo>
                        <a:lnTo>
                          <a:pt x="23" y="10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2" y="14"/>
                        </a:lnTo>
                        <a:lnTo>
                          <a:pt x="4" y="17"/>
                        </a:lnTo>
                        <a:lnTo>
                          <a:pt x="7" y="21"/>
                        </a:lnTo>
                        <a:lnTo>
                          <a:pt x="11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7" name="Freeform 623"/>
                  <p:cNvSpPr>
                    <a:spLocks/>
                  </p:cNvSpPr>
                  <p:nvPr/>
                </p:nvSpPr>
                <p:spPr bwMode="auto">
                  <a:xfrm>
                    <a:off x="2849" y="2678"/>
                    <a:ext cx="124" cy="77"/>
                  </a:xfrm>
                  <a:custGeom>
                    <a:avLst/>
                    <a:gdLst/>
                    <a:ahLst/>
                    <a:cxnLst>
                      <a:cxn ang="0">
                        <a:pos x="1" y="155"/>
                      </a:cxn>
                      <a:cxn ang="0">
                        <a:pos x="0" y="15"/>
                      </a:cxn>
                      <a:cxn ang="0">
                        <a:pos x="0" y="13"/>
                      </a:cxn>
                      <a:cxn ang="0">
                        <a:pos x="3" y="7"/>
                      </a:cxn>
                      <a:cxn ang="0">
                        <a:pos x="8" y="2"/>
                      </a:cxn>
                      <a:cxn ang="0">
                        <a:pos x="17" y="0"/>
                      </a:cxn>
                      <a:cxn ang="0">
                        <a:pos x="248" y="0"/>
                      </a:cxn>
                      <a:cxn ang="0">
                        <a:pos x="33" y="19"/>
                      </a:cxn>
                      <a:cxn ang="0">
                        <a:pos x="30" y="21"/>
                      </a:cxn>
                      <a:cxn ang="0">
                        <a:pos x="25" y="24"/>
                      </a:cxn>
                      <a:cxn ang="0">
                        <a:pos x="20" y="29"/>
                      </a:cxn>
                      <a:cxn ang="0">
                        <a:pos x="17" y="38"/>
                      </a:cxn>
                      <a:cxn ang="0">
                        <a:pos x="14" y="62"/>
                      </a:cxn>
                      <a:cxn ang="0">
                        <a:pos x="9" y="101"/>
                      </a:cxn>
                      <a:cxn ang="0">
                        <a:pos x="4" y="139"/>
                      </a:cxn>
                      <a:cxn ang="0">
                        <a:pos x="1" y="155"/>
                      </a:cxn>
                    </a:cxnLst>
                    <a:rect l="0" t="0" r="r" b="b"/>
                    <a:pathLst>
                      <a:path w="248" h="155">
                        <a:moveTo>
                          <a:pt x="1" y="155"/>
                        </a:move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3" y="7"/>
                        </a:lnTo>
                        <a:lnTo>
                          <a:pt x="8" y="2"/>
                        </a:lnTo>
                        <a:lnTo>
                          <a:pt x="17" y="0"/>
                        </a:lnTo>
                        <a:lnTo>
                          <a:pt x="248" y="0"/>
                        </a:lnTo>
                        <a:lnTo>
                          <a:pt x="33" y="19"/>
                        </a:lnTo>
                        <a:lnTo>
                          <a:pt x="30" y="21"/>
                        </a:lnTo>
                        <a:lnTo>
                          <a:pt x="25" y="24"/>
                        </a:lnTo>
                        <a:lnTo>
                          <a:pt x="20" y="29"/>
                        </a:lnTo>
                        <a:lnTo>
                          <a:pt x="17" y="38"/>
                        </a:lnTo>
                        <a:lnTo>
                          <a:pt x="14" y="62"/>
                        </a:lnTo>
                        <a:lnTo>
                          <a:pt x="9" y="101"/>
                        </a:lnTo>
                        <a:lnTo>
                          <a:pt x="4" y="139"/>
                        </a:lnTo>
                        <a:lnTo>
                          <a:pt x="1" y="155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8" name="Freeform 624"/>
                  <p:cNvSpPr>
                    <a:spLocks/>
                  </p:cNvSpPr>
                  <p:nvPr/>
                </p:nvSpPr>
                <p:spPr bwMode="auto">
                  <a:xfrm>
                    <a:off x="2854" y="2695"/>
                    <a:ext cx="123" cy="77"/>
                  </a:xfrm>
                  <a:custGeom>
                    <a:avLst/>
                    <a:gdLst/>
                    <a:ahLst/>
                    <a:cxnLst>
                      <a:cxn ang="0">
                        <a:pos x="245" y="0"/>
                      </a:cxn>
                      <a:cxn ang="0">
                        <a:pos x="247" y="141"/>
                      </a:cxn>
                      <a:cxn ang="0">
                        <a:pos x="247" y="142"/>
                      </a:cxn>
                      <a:cxn ang="0">
                        <a:pos x="243" y="147"/>
                      </a:cxn>
                      <a:cxn ang="0">
                        <a:pos x="239" y="153"/>
                      </a:cxn>
                      <a:cxn ang="0">
                        <a:pos x="229" y="155"/>
                      </a:cxn>
                      <a:cxn ang="0">
                        <a:pos x="0" y="155"/>
                      </a:cxn>
                      <a:cxn ang="0">
                        <a:pos x="213" y="136"/>
                      </a:cxn>
                      <a:cxn ang="0">
                        <a:pos x="217" y="134"/>
                      </a:cxn>
                      <a:cxn ang="0">
                        <a:pos x="221" y="131"/>
                      </a:cxn>
                      <a:cxn ang="0">
                        <a:pos x="226" y="126"/>
                      </a:cxn>
                      <a:cxn ang="0">
                        <a:pos x="229" y="119"/>
                      </a:cxn>
                      <a:cxn ang="0">
                        <a:pos x="232" y="93"/>
                      </a:cxn>
                      <a:cxn ang="0">
                        <a:pos x="237" y="54"/>
                      </a:cxn>
                      <a:cxn ang="0">
                        <a:pos x="242" y="16"/>
                      </a:cxn>
                      <a:cxn ang="0">
                        <a:pos x="245" y="0"/>
                      </a:cxn>
                    </a:cxnLst>
                    <a:rect l="0" t="0" r="r" b="b"/>
                    <a:pathLst>
                      <a:path w="247" h="155">
                        <a:moveTo>
                          <a:pt x="245" y="0"/>
                        </a:moveTo>
                        <a:lnTo>
                          <a:pt x="247" y="141"/>
                        </a:lnTo>
                        <a:lnTo>
                          <a:pt x="247" y="142"/>
                        </a:lnTo>
                        <a:lnTo>
                          <a:pt x="243" y="147"/>
                        </a:lnTo>
                        <a:lnTo>
                          <a:pt x="239" y="153"/>
                        </a:lnTo>
                        <a:lnTo>
                          <a:pt x="229" y="155"/>
                        </a:lnTo>
                        <a:lnTo>
                          <a:pt x="0" y="155"/>
                        </a:lnTo>
                        <a:lnTo>
                          <a:pt x="213" y="136"/>
                        </a:lnTo>
                        <a:lnTo>
                          <a:pt x="217" y="134"/>
                        </a:lnTo>
                        <a:lnTo>
                          <a:pt x="221" y="131"/>
                        </a:lnTo>
                        <a:lnTo>
                          <a:pt x="226" y="126"/>
                        </a:lnTo>
                        <a:lnTo>
                          <a:pt x="229" y="119"/>
                        </a:lnTo>
                        <a:lnTo>
                          <a:pt x="232" y="93"/>
                        </a:lnTo>
                        <a:lnTo>
                          <a:pt x="237" y="54"/>
                        </a:lnTo>
                        <a:lnTo>
                          <a:pt x="242" y="16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09" name="Freeform 625"/>
                  <p:cNvSpPr>
                    <a:spLocks/>
                  </p:cNvSpPr>
                  <p:nvPr/>
                </p:nvSpPr>
                <p:spPr bwMode="auto">
                  <a:xfrm>
                    <a:off x="2777" y="2956"/>
                    <a:ext cx="292" cy="265"/>
                  </a:xfrm>
                  <a:custGeom>
                    <a:avLst/>
                    <a:gdLst/>
                    <a:ahLst/>
                    <a:cxnLst>
                      <a:cxn ang="0">
                        <a:pos x="572" y="464"/>
                      </a:cxn>
                      <a:cxn ang="0">
                        <a:pos x="531" y="431"/>
                      </a:cxn>
                      <a:cxn ang="0">
                        <a:pos x="536" y="418"/>
                      </a:cxn>
                      <a:cxn ang="0">
                        <a:pos x="536" y="346"/>
                      </a:cxn>
                      <a:cxn ang="0">
                        <a:pos x="525" y="319"/>
                      </a:cxn>
                      <a:cxn ang="0">
                        <a:pos x="496" y="308"/>
                      </a:cxn>
                      <a:cxn ang="0">
                        <a:pos x="470" y="301"/>
                      </a:cxn>
                      <a:cxn ang="0">
                        <a:pos x="485" y="281"/>
                      </a:cxn>
                      <a:cxn ang="0">
                        <a:pos x="487" y="41"/>
                      </a:cxn>
                      <a:cxn ang="0">
                        <a:pos x="474" y="12"/>
                      </a:cxn>
                      <a:cxn ang="0">
                        <a:pos x="446" y="0"/>
                      </a:cxn>
                      <a:cxn ang="0">
                        <a:pos x="113" y="3"/>
                      </a:cxn>
                      <a:cxn ang="0">
                        <a:pos x="92" y="25"/>
                      </a:cxn>
                      <a:cxn ang="0">
                        <a:pos x="89" y="268"/>
                      </a:cxn>
                      <a:cxn ang="0">
                        <a:pos x="97" y="292"/>
                      </a:cxn>
                      <a:cxn ang="0">
                        <a:pos x="116" y="308"/>
                      </a:cxn>
                      <a:cxn ang="0">
                        <a:pos x="75" y="311"/>
                      </a:cxn>
                      <a:cxn ang="0">
                        <a:pos x="54" y="331"/>
                      </a:cxn>
                      <a:cxn ang="0">
                        <a:pos x="51" y="412"/>
                      </a:cxn>
                      <a:cxn ang="0">
                        <a:pos x="53" y="425"/>
                      </a:cxn>
                      <a:cxn ang="0">
                        <a:pos x="59" y="436"/>
                      </a:cxn>
                      <a:cxn ang="0">
                        <a:pos x="43" y="445"/>
                      </a:cxn>
                      <a:cxn ang="0">
                        <a:pos x="29" y="455"/>
                      </a:cxn>
                      <a:cxn ang="0">
                        <a:pos x="16" y="461"/>
                      </a:cxn>
                      <a:cxn ang="0">
                        <a:pos x="11" y="464"/>
                      </a:cxn>
                      <a:cxn ang="0">
                        <a:pos x="0" y="470"/>
                      </a:cxn>
                      <a:cxn ang="0">
                        <a:pos x="0" y="485"/>
                      </a:cxn>
                      <a:cxn ang="0">
                        <a:pos x="11" y="516"/>
                      </a:cxn>
                      <a:cxn ang="0">
                        <a:pos x="41" y="529"/>
                      </a:cxn>
                      <a:cxn ang="0">
                        <a:pos x="560" y="526"/>
                      </a:cxn>
                      <a:cxn ang="0">
                        <a:pos x="582" y="502"/>
                      </a:cxn>
                      <a:cxn ang="0">
                        <a:pos x="585" y="478"/>
                      </a:cxn>
                      <a:cxn ang="0">
                        <a:pos x="577" y="467"/>
                      </a:cxn>
                    </a:cxnLst>
                    <a:rect l="0" t="0" r="r" b="b"/>
                    <a:pathLst>
                      <a:path w="585" h="529">
                        <a:moveTo>
                          <a:pt x="577" y="467"/>
                        </a:moveTo>
                        <a:lnTo>
                          <a:pt x="572" y="464"/>
                        </a:lnTo>
                        <a:lnTo>
                          <a:pt x="528" y="436"/>
                        </a:lnTo>
                        <a:lnTo>
                          <a:pt x="531" y="431"/>
                        </a:lnTo>
                        <a:lnTo>
                          <a:pt x="534" y="425"/>
                        </a:lnTo>
                        <a:lnTo>
                          <a:pt x="536" y="418"/>
                        </a:lnTo>
                        <a:lnTo>
                          <a:pt x="536" y="412"/>
                        </a:lnTo>
                        <a:lnTo>
                          <a:pt x="536" y="346"/>
                        </a:lnTo>
                        <a:lnTo>
                          <a:pt x="533" y="331"/>
                        </a:lnTo>
                        <a:lnTo>
                          <a:pt x="525" y="319"/>
                        </a:lnTo>
                        <a:lnTo>
                          <a:pt x="512" y="311"/>
                        </a:lnTo>
                        <a:lnTo>
                          <a:pt x="496" y="308"/>
                        </a:lnTo>
                        <a:lnTo>
                          <a:pt x="458" y="308"/>
                        </a:lnTo>
                        <a:lnTo>
                          <a:pt x="470" y="301"/>
                        </a:lnTo>
                        <a:lnTo>
                          <a:pt x="479" y="292"/>
                        </a:lnTo>
                        <a:lnTo>
                          <a:pt x="485" y="281"/>
                        </a:lnTo>
                        <a:lnTo>
                          <a:pt x="487" y="268"/>
                        </a:lnTo>
                        <a:lnTo>
                          <a:pt x="487" y="41"/>
                        </a:lnTo>
                        <a:lnTo>
                          <a:pt x="484" y="25"/>
                        </a:lnTo>
                        <a:lnTo>
                          <a:pt x="474" y="12"/>
                        </a:lnTo>
                        <a:lnTo>
                          <a:pt x="462" y="3"/>
                        </a:lnTo>
                        <a:lnTo>
                          <a:pt x="446" y="0"/>
                        </a:lnTo>
                        <a:lnTo>
                          <a:pt x="128" y="0"/>
                        </a:lnTo>
                        <a:lnTo>
                          <a:pt x="113" y="3"/>
                        </a:lnTo>
                        <a:lnTo>
                          <a:pt x="100" y="12"/>
                        </a:lnTo>
                        <a:lnTo>
                          <a:pt x="92" y="25"/>
                        </a:lnTo>
                        <a:lnTo>
                          <a:pt x="89" y="41"/>
                        </a:lnTo>
                        <a:lnTo>
                          <a:pt x="89" y="268"/>
                        </a:lnTo>
                        <a:lnTo>
                          <a:pt x="90" y="281"/>
                        </a:lnTo>
                        <a:lnTo>
                          <a:pt x="97" y="292"/>
                        </a:lnTo>
                        <a:lnTo>
                          <a:pt x="105" y="301"/>
                        </a:lnTo>
                        <a:lnTo>
                          <a:pt x="116" y="308"/>
                        </a:lnTo>
                        <a:lnTo>
                          <a:pt x="89" y="308"/>
                        </a:lnTo>
                        <a:lnTo>
                          <a:pt x="75" y="311"/>
                        </a:lnTo>
                        <a:lnTo>
                          <a:pt x="62" y="319"/>
                        </a:lnTo>
                        <a:lnTo>
                          <a:pt x="54" y="331"/>
                        </a:lnTo>
                        <a:lnTo>
                          <a:pt x="51" y="346"/>
                        </a:lnTo>
                        <a:lnTo>
                          <a:pt x="51" y="412"/>
                        </a:lnTo>
                        <a:lnTo>
                          <a:pt x="51" y="418"/>
                        </a:lnTo>
                        <a:lnTo>
                          <a:pt x="53" y="425"/>
                        </a:lnTo>
                        <a:lnTo>
                          <a:pt x="56" y="429"/>
                        </a:lnTo>
                        <a:lnTo>
                          <a:pt x="59" y="436"/>
                        </a:lnTo>
                        <a:lnTo>
                          <a:pt x="51" y="440"/>
                        </a:lnTo>
                        <a:lnTo>
                          <a:pt x="43" y="445"/>
                        </a:lnTo>
                        <a:lnTo>
                          <a:pt x="35" y="450"/>
                        </a:lnTo>
                        <a:lnTo>
                          <a:pt x="29" y="455"/>
                        </a:lnTo>
                        <a:lnTo>
                          <a:pt x="21" y="458"/>
                        </a:lnTo>
                        <a:lnTo>
                          <a:pt x="16" y="461"/>
                        </a:lnTo>
                        <a:lnTo>
                          <a:pt x="13" y="464"/>
                        </a:lnTo>
                        <a:lnTo>
                          <a:pt x="11" y="464"/>
                        </a:lnTo>
                        <a:lnTo>
                          <a:pt x="7" y="467"/>
                        </a:lnTo>
                        <a:lnTo>
                          <a:pt x="0" y="470"/>
                        </a:lnTo>
                        <a:lnTo>
                          <a:pt x="0" y="478"/>
                        </a:lnTo>
                        <a:lnTo>
                          <a:pt x="0" y="485"/>
                        </a:lnTo>
                        <a:lnTo>
                          <a:pt x="4" y="502"/>
                        </a:lnTo>
                        <a:lnTo>
                          <a:pt x="11" y="516"/>
                        </a:lnTo>
                        <a:lnTo>
                          <a:pt x="26" y="526"/>
                        </a:lnTo>
                        <a:lnTo>
                          <a:pt x="41" y="529"/>
                        </a:lnTo>
                        <a:lnTo>
                          <a:pt x="542" y="529"/>
                        </a:lnTo>
                        <a:lnTo>
                          <a:pt x="560" y="526"/>
                        </a:lnTo>
                        <a:lnTo>
                          <a:pt x="572" y="516"/>
                        </a:lnTo>
                        <a:lnTo>
                          <a:pt x="582" y="502"/>
                        </a:lnTo>
                        <a:lnTo>
                          <a:pt x="585" y="485"/>
                        </a:lnTo>
                        <a:lnTo>
                          <a:pt x="585" y="478"/>
                        </a:lnTo>
                        <a:lnTo>
                          <a:pt x="585" y="470"/>
                        </a:lnTo>
                        <a:lnTo>
                          <a:pt x="577" y="4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0" name="Freeform 626"/>
                  <p:cNvSpPr>
                    <a:spLocks/>
                  </p:cNvSpPr>
                  <p:nvPr/>
                </p:nvSpPr>
                <p:spPr bwMode="auto">
                  <a:xfrm>
                    <a:off x="2827" y="2964"/>
                    <a:ext cx="186" cy="141"/>
                  </a:xfrm>
                  <a:custGeom>
                    <a:avLst/>
                    <a:gdLst/>
                    <a:ahLst/>
                    <a:cxnLst>
                      <a:cxn ang="0">
                        <a:pos x="27" y="283"/>
                      </a:cxn>
                      <a:cxn ang="0">
                        <a:pos x="18" y="281"/>
                      </a:cxn>
                      <a:cxn ang="0">
                        <a:pos x="8" y="275"/>
                      </a:cxn>
                      <a:cxn ang="0">
                        <a:pos x="2" y="265"/>
                      </a:cxn>
                      <a:cxn ang="0">
                        <a:pos x="0" y="254"/>
                      </a:cxn>
                      <a:cxn ang="0">
                        <a:pos x="0" y="27"/>
                      </a:cxn>
                      <a:cxn ang="0">
                        <a:pos x="2" y="17"/>
                      </a:cxn>
                      <a:cxn ang="0">
                        <a:pos x="8" y="8"/>
                      </a:cxn>
                      <a:cxn ang="0">
                        <a:pos x="18" y="2"/>
                      </a:cxn>
                      <a:cxn ang="0">
                        <a:pos x="27" y="0"/>
                      </a:cxn>
                      <a:cxn ang="0">
                        <a:pos x="345" y="0"/>
                      </a:cxn>
                      <a:cxn ang="0">
                        <a:pos x="356" y="2"/>
                      </a:cxn>
                      <a:cxn ang="0">
                        <a:pos x="364" y="8"/>
                      </a:cxn>
                      <a:cxn ang="0">
                        <a:pos x="370" y="17"/>
                      </a:cxn>
                      <a:cxn ang="0">
                        <a:pos x="372" y="27"/>
                      </a:cxn>
                      <a:cxn ang="0">
                        <a:pos x="372" y="254"/>
                      </a:cxn>
                      <a:cxn ang="0">
                        <a:pos x="370" y="265"/>
                      </a:cxn>
                      <a:cxn ang="0">
                        <a:pos x="364" y="275"/>
                      </a:cxn>
                      <a:cxn ang="0">
                        <a:pos x="356" y="281"/>
                      </a:cxn>
                      <a:cxn ang="0">
                        <a:pos x="345" y="283"/>
                      </a:cxn>
                      <a:cxn ang="0">
                        <a:pos x="27" y="283"/>
                      </a:cxn>
                    </a:cxnLst>
                    <a:rect l="0" t="0" r="r" b="b"/>
                    <a:pathLst>
                      <a:path w="372" h="283">
                        <a:moveTo>
                          <a:pt x="27" y="283"/>
                        </a:moveTo>
                        <a:lnTo>
                          <a:pt x="18" y="281"/>
                        </a:lnTo>
                        <a:lnTo>
                          <a:pt x="8" y="275"/>
                        </a:lnTo>
                        <a:lnTo>
                          <a:pt x="2" y="265"/>
                        </a:lnTo>
                        <a:lnTo>
                          <a:pt x="0" y="254"/>
                        </a:lnTo>
                        <a:lnTo>
                          <a:pt x="0" y="27"/>
                        </a:lnTo>
                        <a:lnTo>
                          <a:pt x="2" y="17"/>
                        </a:lnTo>
                        <a:lnTo>
                          <a:pt x="8" y="8"/>
                        </a:lnTo>
                        <a:lnTo>
                          <a:pt x="18" y="2"/>
                        </a:lnTo>
                        <a:lnTo>
                          <a:pt x="27" y="0"/>
                        </a:lnTo>
                        <a:lnTo>
                          <a:pt x="345" y="0"/>
                        </a:lnTo>
                        <a:lnTo>
                          <a:pt x="356" y="2"/>
                        </a:lnTo>
                        <a:lnTo>
                          <a:pt x="364" y="8"/>
                        </a:lnTo>
                        <a:lnTo>
                          <a:pt x="370" y="17"/>
                        </a:lnTo>
                        <a:lnTo>
                          <a:pt x="372" y="27"/>
                        </a:lnTo>
                        <a:lnTo>
                          <a:pt x="372" y="254"/>
                        </a:lnTo>
                        <a:lnTo>
                          <a:pt x="370" y="265"/>
                        </a:lnTo>
                        <a:lnTo>
                          <a:pt x="364" y="275"/>
                        </a:lnTo>
                        <a:lnTo>
                          <a:pt x="356" y="281"/>
                        </a:lnTo>
                        <a:lnTo>
                          <a:pt x="345" y="283"/>
                        </a:lnTo>
                        <a:lnTo>
                          <a:pt x="27" y="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1" name="Freeform 627"/>
                  <p:cNvSpPr>
                    <a:spLocks/>
                  </p:cNvSpPr>
                  <p:nvPr/>
                </p:nvSpPr>
                <p:spPr bwMode="auto">
                  <a:xfrm>
                    <a:off x="2919" y="2971"/>
                    <a:ext cx="86" cy="127"/>
                  </a:xfrm>
                  <a:custGeom>
                    <a:avLst/>
                    <a:gdLst/>
                    <a:ahLst/>
                    <a:cxnLst>
                      <a:cxn ang="0">
                        <a:pos x="0" y="243"/>
                      </a:cxn>
                      <a:cxn ang="0">
                        <a:pos x="0" y="253"/>
                      </a:cxn>
                      <a:cxn ang="0">
                        <a:pos x="148" y="253"/>
                      </a:cxn>
                      <a:cxn ang="0">
                        <a:pos x="161" y="251"/>
                      </a:cxn>
                      <a:cxn ang="0">
                        <a:pos x="167" y="246"/>
                      </a:cxn>
                      <a:cxn ang="0">
                        <a:pos x="170" y="243"/>
                      </a:cxn>
                      <a:cxn ang="0">
                        <a:pos x="172" y="241"/>
                      </a:cxn>
                      <a:cxn ang="0">
                        <a:pos x="172" y="6"/>
                      </a:cxn>
                      <a:cxn ang="0">
                        <a:pos x="170" y="5"/>
                      </a:cxn>
                      <a:cxn ang="0">
                        <a:pos x="167" y="1"/>
                      </a:cxn>
                      <a:cxn ang="0">
                        <a:pos x="166" y="0"/>
                      </a:cxn>
                      <a:cxn ang="0">
                        <a:pos x="166" y="0"/>
                      </a:cxn>
                      <a:cxn ang="0">
                        <a:pos x="0" y="0"/>
                      </a:cxn>
                      <a:cxn ang="0">
                        <a:pos x="0" y="6"/>
                      </a:cxn>
                      <a:cxn ang="0">
                        <a:pos x="136" y="6"/>
                      </a:cxn>
                      <a:cxn ang="0">
                        <a:pos x="139" y="8"/>
                      </a:cxn>
                      <a:cxn ang="0">
                        <a:pos x="147" y="14"/>
                      </a:cxn>
                      <a:cxn ang="0">
                        <a:pos x="153" y="22"/>
                      </a:cxn>
                      <a:cxn ang="0">
                        <a:pos x="155" y="33"/>
                      </a:cxn>
                      <a:cxn ang="0">
                        <a:pos x="155" y="219"/>
                      </a:cxn>
                      <a:cxn ang="0">
                        <a:pos x="151" y="234"/>
                      </a:cxn>
                      <a:cxn ang="0">
                        <a:pos x="143" y="240"/>
                      </a:cxn>
                      <a:cxn ang="0">
                        <a:pos x="136" y="243"/>
                      </a:cxn>
                      <a:cxn ang="0">
                        <a:pos x="132" y="243"/>
                      </a:cxn>
                      <a:cxn ang="0">
                        <a:pos x="129" y="243"/>
                      </a:cxn>
                      <a:cxn ang="0">
                        <a:pos x="121" y="243"/>
                      </a:cxn>
                      <a:cxn ang="0">
                        <a:pos x="107" y="243"/>
                      </a:cxn>
                      <a:cxn ang="0">
                        <a:pos x="90" y="243"/>
                      </a:cxn>
                      <a:cxn ang="0">
                        <a:pos x="71" y="243"/>
                      </a:cxn>
                      <a:cxn ang="0">
                        <a:pos x="47" y="243"/>
                      </a:cxn>
                      <a:cxn ang="0">
                        <a:pos x="23" y="243"/>
                      </a:cxn>
                      <a:cxn ang="0">
                        <a:pos x="0" y="243"/>
                      </a:cxn>
                    </a:cxnLst>
                    <a:rect l="0" t="0" r="r" b="b"/>
                    <a:pathLst>
                      <a:path w="172" h="253">
                        <a:moveTo>
                          <a:pt x="0" y="243"/>
                        </a:moveTo>
                        <a:lnTo>
                          <a:pt x="0" y="253"/>
                        </a:lnTo>
                        <a:lnTo>
                          <a:pt x="148" y="253"/>
                        </a:lnTo>
                        <a:lnTo>
                          <a:pt x="161" y="251"/>
                        </a:lnTo>
                        <a:lnTo>
                          <a:pt x="167" y="246"/>
                        </a:lnTo>
                        <a:lnTo>
                          <a:pt x="170" y="243"/>
                        </a:lnTo>
                        <a:lnTo>
                          <a:pt x="172" y="241"/>
                        </a:lnTo>
                        <a:lnTo>
                          <a:pt x="172" y="6"/>
                        </a:lnTo>
                        <a:lnTo>
                          <a:pt x="170" y="5"/>
                        </a:lnTo>
                        <a:lnTo>
                          <a:pt x="167" y="1"/>
                        </a:lnTo>
                        <a:lnTo>
                          <a:pt x="166" y="0"/>
                        </a:lnTo>
                        <a:lnTo>
                          <a:pt x="16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36" y="6"/>
                        </a:lnTo>
                        <a:lnTo>
                          <a:pt x="139" y="8"/>
                        </a:lnTo>
                        <a:lnTo>
                          <a:pt x="147" y="14"/>
                        </a:lnTo>
                        <a:lnTo>
                          <a:pt x="153" y="22"/>
                        </a:lnTo>
                        <a:lnTo>
                          <a:pt x="155" y="33"/>
                        </a:lnTo>
                        <a:lnTo>
                          <a:pt x="155" y="219"/>
                        </a:lnTo>
                        <a:lnTo>
                          <a:pt x="151" y="234"/>
                        </a:lnTo>
                        <a:lnTo>
                          <a:pt x="143" y="240"/>
                        </a:lnTo>
                        <a:lnTo>
                          <a:pt x="136" y="243"/>
                        </a:lnTo>
                        <a:lnTo>
                          <a:pt x="132" y="243"/>
                        </a:lnTo>
                        <a:lnTo>
                          <a:pt x="129" y="243"/>
                        </a:lnTo>
                        <a:lnTo>
                          <a:pt x="121" y="243"/>
                        </a:lnTo>
                        <a:lnTo>
                          <a:pt x="107" y="243"/>
                        </a:lnTo>
                        <a:lnTo>
                          <a:pt x="90" y="243"/>
                        </a:lnTo>
                        <a:lnTo>
                          <a:pt x="71" y="243"/>
                        </a:lnTo>
                        <a:lnTo>
                          <a:pt x="47" y="243"/>
                        </a:lnTo>
                        <a:lnTo>
                          <a:pt x="23" y="243"/>
                        </a:lnTo>
                        <a:lnTo>
                          <a:pt x="0" y="24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2" name="Freeform 628"/>
                  <p:cNvSpPr>
                    <a:spLocks/>
                  </p:cNvSpPr>
                  <p:nvPr/>
                </p:nvSpPr>
                <p:spPr bwMode="auto">
                  <a:xfrm>
                    <a:off x="2835" y="2971"/>
                    <a:ext cx="84" cy="127"/>
                  </a:xfrm>
                  <a:custGeom>
                    <a:avLst/>
                    <a:gdLst/>
                    <a:ahLst/>
                    <a:cxnLst>
                      <a:cxn ang="0">
                        <a:pos x="168" y="6"/>
                      </a:cxn>
                      <a:cxn ang="0">
                        <a:pos x="168" y="0"/>
                      </a:cxn>
                      <a:cxn ang="0">
                        <a:pos x="43" y="0"/>
                      </a:cxn>
                      <a:cxn ang="0">
                        <a:pos x="21" y="1"/>
                      </a:cxn>
                      <a:cxn ang="0">
                        <a:pos x="8" y="5"/>
                      </a:cxn>
                      <a:cxn ang="0">
                        <a:pos x="3" y="8"/>
                      </a:cxn>
                      <a:cxn ang="0">
                        <a:pos x="2" y="9"/>
                      </a:cxn>
                      <a:cxn ang="0">
                        <a:pos x="2" y="36"/>
                      </a:cxn>
                      <a:cxn ang="0">
                        <a:pos x="2" y="98"/>
                      </a:cxn>
                      <a:cxn ang="0">
                        <a:pos x="0" y="166"/>
                      </a:cxn>
                      <a:cxn ang="0">
                        <a:pos x="0" y="211"/>
                      </a:cxn>
                      <a:cxn ang="0">
                        <a:pos x="0" y="224"/>
                      </a:cxn>
                      <a:cxn ang="0">
                        <a:pos x="2" y="235"/>
                      </a:cxn>
                      <a:cxn ang="0">
                        <a:pos x="5" y="245"/>
                      </a:cxn>
                      <a:cxn ang="0">
                        <a:pos x="8" y="253"/>
                      </a:cxn>
                      <a:cxn ang="0">
                        <a:pos x="168" y="253"/>
                      </a:cxn>
                      <a:cxn ang="0">
                        <a:pos x="168" y="243"/>
                      </a:cxn>
                      <a:cxn ang="0">
                        <a:pos x="147" y="243"/>
                      </a:cxn>
                      <a:cxn ang="0">
                        <a:pos x="127" y="243"/>
                      </a:cxn>
                      <a:cxn ang="0">
                        <a:pos x="106" y="243"/>
                      </a:cxn>
                      <a:cxn ang="0">
                        <a:pos x="89" y="243"/>
                      </a:cxn>
                      <a:cxn ang="0">
                        <a:pos x="75" y="243"/>
                      </a:cxn>
                      <a:cxn ang="0">
                        <a:pos x="62" y="243"/>
                      </a:cxn>
                      <a:cxn ang="0">
                        <a:pos x="52" y="243"/>
                      </a:cxn>
                      <a:cxn ang="0">
                        <a:pos x="46" y="243"/>
                      </a:cxn>
                      <a:cxn ang="0">
                        <a:pos x="45" y="243"/>
                      </a:cxn>
                      <a:cxn ang="0">
                        <a:pos x="43" y="241"/>
                      </a:cxn>
                      <a:cxn ang="0">
                        <a:pos x="41" y="241"/>
                      </a:cxn>
                      <a:cxn ang="0">
                        <a:pos x="40" y="241"/>
                      </a:cxn>
                      <a:cxn ang="0">
                        <a:pos x="33" y="243"/>
                      </a:cxn>
                      <a:cxn ang="0">
                        <a:pos x="24" y="238"/>
                      </a:cxn>
                      <a:cxn ang="0">
                        <a:pos x="15" y="224"/>
                      </a:cxn>
                      <a:cxn ang="0">
                        <a:pos x="11" y="193"/>
                      </a:cxn>
                      <a:cxn ang="0">
                        <a:pos x="11" y="31"/>
                      </a:cxn>
                      <a:cxn ang="0">
                        <a:pos x="11" y="27"/>
                      </a:cxn>
                      <a:cxn ang="0">
                        <a:pos x="16" y="19"/>
                      </a:cxn>
                      <a:cxn ang="0">
                        <a:pos x="26" y="9"/>
                      </a:cxn>
                      <a:cxn ang="0">
                        <a:pos x="45" y="6"/>
                      </a:cxn>
                      <a:cxn ang="0">
                        <a:pos x="168" y="6"/>
                      </a:cxn>
                    </a:cxnLst>
                    <a:rect l="0" t="0" r="r" b="b"/>
                    <a:pathLst>
                      <a:path w="168" h="253">
                        <a:moveTo>
                          <a:pt x="168" y="6"/>
                        </a:moveTo>
                        <a:lnTo>
                          <a:pt x="168" y="0"/>
                        </a:lnTo>
                        <a:lnTo>
                          <a:pt x="43" y="0"/>
                        </a:lnTo>
                        <a:lnTo>
                          <a:pt x="21" y="1"/>
                        </a:lnTo>
                        <a:lnTo>
                          <a:pt x="8" y="5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36"/>
                        </a:lnTo>
                        <a:lnTo>
                          <a:pt x="2" y="98"/>
                        </a:lnTo>
                        <a:lnTo>
                          <a:pt x="0" y="166"/>
                        </a:lnTo>
                        <a:lnTo>
                          <a:pt x="0" y="211"/>
                        </a:lnTo>
                        <a:lnTo>
                          <a:pt x="0" y="224"/>
                        </a:lnTo>
                        <a:lnTo>
                          <a:pt x="2" y="235"/>
                        </a:lnTo>
                        <a:lnTo>
                          <a:pt x="5" y="245"/>
                        </a:lnTo>
                        <a:lnTo>
                          <a:pt x="8" y="253"/>
                        </a:lnTo>
                        <a:lnTo>
                          <a:pt x="168" y="253"/>
                        </a:lnTo>
                        <a:lnTo>
                          <a:pt x="168" y="243"/>
                        </a:lnTo>
                        <a:lnTo>
                          <a:pt x="147" y="243"/>
                        </a:lnTo>
                        <a:lnTo>
                          <a:pt x="127" y="243"/>
                        </a:lnTo>
                        <a:lnTo>
                          <a:pt x="106" y="243"/>
                        </a:lnTo>
                        <a:lnTo>
                          <a:pt x="89" y="243"/>
                        </a:lnTo>
                        <a:lnTo>
                          <a:pt x="75" y="243"/>
                        </a:lnTo>
                        <a:lnTo>
                          <a:pt x="62" y="243"/>
                        </a:lnTo>
                        <a:lnTo>
                          <a:pt x="52" y="243"/>
                        </a:lnTo>
                        <a:lnTo>
                          <a:pt x="46" y="243"/>
                        </a:lnTo>
                        <a:lnTo>
                          <a:pt x="45" y="243"/>
                        </a:lnTo>
                        <a:lnTo>
                          <a:pt x="43" y="241"/>
                        </a:lnTo>
                        <a:lnTo>
                          <a:pt x="41" y="241"/>
                        </a:lnTo>
                        <a:lnTo>
                          <a:pt x="40" y="241"/>
                        </a:lnTo>
                        <a:lnTo>
                          <a:pt x="33" y="243"/>
                        </a:lnTo>
                        <a:lnTo>
                          <a:pt x="24" y="238"/>
                        </a:lnTo>
                        <a:lnTo>
                          <a:pt x="15" y="224"/>
                        </a:lnTo>
                        <a:lnTo>
                          <a:pt x="11" y="193"/>
                        </a:lnTo>
                        <a:lnTo>
                          <a:pt x="11" y="31"/>
                        </a:lnTo>
                        <a:lnTo>
                          <a:pt x="11" y="27"/>
                        </a:lnTo>
                        <a:lnTo>
                          <a:pt x="16" y="19"/>
                        </a:lnTo>
                        <a:lnTo>
                          <a:pt x="26" y="9"/>
                        </a:lnTo>
                        <a:lnTo>
                          <a:pt x="45" y="6"/>
                        </a:lnTo>
                        <a:lnTo>
                          <a:pt x="168" y="6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3" name="Freeform 629"/>
                  <p:cNvSpPr>
                    <a:spLocks/>
                  </p:cNvSpPr>
                  <p:nvPr/>
                </p:nvSpPr>
                <p:spPr bwMode="auto">
                  <a:xfrm>
                    <a:off x="2841" y="2975"/>
                    <a:ext cx="155" cy="118"/>
                  </a:xfrm>
                  <a:custGeom>
                    <a:avLst/>
                    <a:gdLst/>
                    <a:ahLst/>
                    <a:cxnLst>
                      <a:cxn ang="0">
                        <a:pos x="16" y="223"/>
                      </a:cxn>
                      <a:cxn ang="0">
                        <a:pos x="286" y="8"/>
                      </a:cxn>
                      <a:cxn ang="0">
                        <a:pos x="296" y="11"/>
                      </a:cxn>
                      <a:cxn ang="0">
                        <a:pos x="304" y="18"/>
                      </a:cxn>
                      <a:cxn ang="0">
                        <a:pos x="310" y="24"/>
                      </a:cxn>
                      <a:cxn ang="0">
                        <a:pos x="312" y="27"/>
                      </a:cxn>
                      <a:cxn ang="0">
                        <a:pos x="310" y="16"/>
                      </a:cxn>
                      <a:cxn ang="0">
                        <a:pos x="304" y="8"/>
                      </a:cxn>
                      <a:cxn ang="0">
                        <a:pos x="296" y="2"/>
                      </a:cxn>
                      <a:cxn ang="0">
                        <a:pos x="293" y="0"/>
                      </a:cxn>
                      <a:cxn ang="0">
                        <a:pos x="34" y="0"/>
                      </a:cxn>
                      <a:cxn ang="0">
                        <a:pos x="15" y="3"/>
                      </a:cxn>
                      <a:cxn ang="0">
                        <a:pos x="5" y="13"/>
                      </a:cxn>
                      <a:cxn ang="0">
                        <a:pos x="0" y="21"/>
                      </a:cxn>
                      <a:cxn ang="0">
                        <a:pos x="0" y="25"/>
                      </a:cxn>
                      <a:cxn ang="0">
                        <a:pos x="0" y="187"/>
                      </a:cxn>
                      <a:cxn ang="0">
                        <a:pos x="4" y="218"/>
                      </a:cxn>
                      <a:cxn ang="0">
                        <a:pos x="13" y="232"/>
                      </a:cxn>
                      <a:cxn ang="0">
                        <a:pos x="22" y="237"/>
                      </a:cxn>
                      <a:cxn ang="0">
                        <a:pos x="29" y="235"/>
                      </a:cxn>
                      <a:cxn ang="0">
                        <a:pos x="21" y="232"/>
                      </a:cxn>
                      <a:cxn ang="0">
                        <a:pos x="18" y="228"/>
                      </a:cxn>
                      <a:cxn ang="0">
                        <a:pos x="16" y="224"/>
                      </a:cxn>
                      <a:cxn ang="0">
                        <a:pos x="16" y="223"/>
                      </a:cxn>
                    </a:cxnLst>
                    <a:rect l="0" t="0" r="r" b="b"/>
                    <a:pathLst>
                      <a:path w="312" h="237">
                        <a:moveTo>
                          <a:pt x="16" y="223"/>
                        </a:moveTo>
                        <a:lnTo>
                          <a:pt x="286" y="8"/>
                        </a:lnTo>
                        <a:lnTo>
                          <a:pt x="296" y="11"/>
                        </a:lnTo>
                        <a:lnTo>
                          <a:pt x="304" y="18"/>
                        </a:lnTo>
                        <a:lnTo>
                          <a:pt x="310" y="24"/>
                        </a:lnTo>
                        <a:lnTo>
                          <a:pt x="312" y="27"/>
                        </a:lnTo>
                        <a:lnTo>
                          <a:pt x="310" y="16"/>
                        </a:lnTo>
                        <a:lnTo>
                          <a:pt x="304" y="8"/>
                        </a:lnTo>
                        <a:lnTo>
                          <a:pt x="296" y="2"/>
                        </a:lnTo>
                        <a:lnTo>
                          <a:pt x="293" y="0"/>
                        </a:lnTo>
                        <a:lnTo>
                          <a:pt x="34" y="0"/>
                        </a:lnTo>
                        <a:lnTo>
                          <a:pt x="15" y="3"/>
                        </a:lnTo>
                        <a:lnTo>
                          <a:pt x="5" y="13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0" y="187"/>
                        </a:lnTo>
                        <a:lnTo>
                          <a:pt x="4" y="218"/>
                        </a:lnTo>
                        <a:lnTo>
                          <a:pt x="13" y="232"/>
                        </a:lnTo>
                        <a:lnTo>
                          <a:pt x="22" y="237"/>
                        </a:lnTo>
                        <a:lnTo>
                          <a:pt x="29" y="235"/>
                        </a:lnTo>
                        <a:lnTo>
                          <a:pt x="21" y="232"/>
                        </a:lnTo>
                        <a:lnTo>
                          <a:pt x="18" y="228"/>
                        </a:lnTo>
                        <a:lnTo>
                          <a:pt x="16" y="224"/>
                        </a:lnTo>
                        <a:lnTo>
                          <a:pt x="16" y="223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4" name="Freeform 630"/>
                  <p:cNvSpPr>
                    <a:spLocks/>
                  </p:cNvSpPr>
                  <p:nvPr/>
                </p:nvSpPr>
                <p:spPr bwMode="auto">
                  <a:xfrm>
                    <a:off x="2839" y="2975"/>
                    <a:ext cx="168" cy="124"/>
                  </a:xfrm>
                  <a:custGeom>
                    <a:avLst/>
                    <a:gdLst/>
                    <a:ahLst/>
                    <a:cxnLst>
                      <a:cxn ang="0">
                        <a:pos x="332" y="235"/>
                      </a:cxn>
                      <a:cxn ang="0">
                        <a:pos x="330" y="237"/>
                      </a:cxn>
                      <a:cxn ang="0">
                        <a:pos x="327" y="240"/>
                      </a:cxn>
                      <a:cxn ang="0">
                        <a:pos x="321" y="245"/>
                      </a:cxn>
                      <a:cxn ang="0">
                        <a:pos x="308" y="247"/>
                      </a:cxn>
                      <a:cxn ang="0">
                        <a:pos x="0" y="247"/>
                      </a:cxn>
                      <a:cxn ang="0">
                        <a:pos x="0" y="248"/>
                      </a:cxn>
                      <a:cxn ang="0">
                        <a:pos x="0" y="248"/>
                      </a:cxn>
                      <a:cxn ang="0">
                        <a:pos x="0" y="248"/>
                      </a:cxn>
                      <a:cxn ang="0">
                        <a:pos x="0" y="250"/>
                      </a:cxn>
                      <a:cxn ang="0">
                        <a:pos x="2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" y="250"/>
                      </a:cxn>
                      <a:cxn ang="0">
                        <a:pos x="321" y="250"/>
                      </a:cxn>
                      <a:cxn ang="0">
                        <a:pos x="327" y="248"/>
                      </a:cxn>
                      <a:cxn ang="0">
                        <a:pos x="332" y="245"/>
                      </a:cxn>
                      <a:cxn ang="0">
                        <a:pos x="335" y="240"/>
                      </a:cxn>
                      <a:cxn ang="0">
                        <a:pos x="337" y="232"/>
                      </a:cxn>
                      <a:cxn ang="0">
                        <a:pos x="337" y="8"/>
                      </a:cxn>
                      <a:cxn ang="0">
                        <a:pos x="335" y="6"/>
                      </a:cxn>
                      <a:cxn ang="0">
                        <a:pos x="335" y="3"/>
                      </a:cxn>
                      <a:cxn ang="0">
                        <a:pos x="333" y="2"/>
                      </a:cxn>
                      <a:cxn ang="0">
                        <a:pos x="332" y="0"/>
                      </a:cxn>
                      <a:cxn ang="0">
                        <a:pos x="332" y="235"/>
                      </a:cxn>
                    </a:cxnLst>
                    <a:rect l="0" t="0" r="r" b="b"/>
                    <a:pathLst>
                      <a:path w="337" h="250">
                        <a:moveTo>
                          <a:pt x="332" y="235"/>
                        </a:moveTo>
                        <a:lnTo>
                          <a:pt x="330" y="237"/>
                        </a:lnTo>
                        <a:lnTo>
                          <a:pt x="327" y="240"/>
                        </a:lnTo>
                        <a:lnTo>
                          <a:pt x="321" y="245"/>
                        </a:lnTo>
                        <a:lnTo>
                          <a:pt x="308" y="247"/>
                        </a:lnTo>
                        <a:lnTo>
                          <a:pt x="0" y="247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50"/>
                        </a:lnTo>
                        <a:lnTo>
                          <a:pt x="2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" y="250"/>
                        </a:lnTo>
                        <a:lnTo>
                          <a:pt x="321" y="250"/>
                        </a:lnTo>
                        <a:lnTo>
                          <a:pt x="327" y="248"/>
                        </a:lnTo>
                        <a:lnTo>
                          <a:pt x="332" y="245"/>
                        </a:lnTo>
                        <a:lnTo>
                          <a:pt x="335" y="240"/>
                        </a:lnTo>
                        <a:lnTo>
                          <a:pt x="337" y="232"/>
                        </a:lnTo>
                        <a:lnTo>
                          <a:pt x="337" y="8"/>
                        </a:lnTo>
                        <a:lnTo>
                          <a:pt x="335" y="6"/>
                        </a:lnTo>
                        <a:lnTo>
                          <a:pt x="335" y="3"/>
                        </a:lnTo>
                        <a:lnTo>
                          <a:pt x="333" y="2"/>
                        </a:lnTo>
                        <a:lnTo>
                          <a:pt x="332" y="0"/>
                        </a:lnTo>
                        <a:lnTo>
                          <a:pt x="332" y="235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5" name="Freeform 631"/>
                  <p:cNvSpPr>
                    <a:spLocks/>
                  </p:cNvSpPr>
                  <p:nvPr/>
                </p:nvSpPr>
                <p:spPr bwMode="auto">
                  <a:xfrm>
                    <a:off x="2833" y="2969"/>
                    <a:ext cx="174" cy="130"/>
                  </a:xfrm>
                  <a:custGeom>
                    <a:avLst/>
                    <a:gdLst/>
                    <a:ahLst/>
                    <a:cxnLst>
                      <a:cxn ang="0">
                        <a:pos x="333" y="0"/>
                      </a:cxn>
                      <a:cxn ang="0">
                        <a:pos x="15" y="0"/>
                      </a:cxn>
                      <a:cxn ang="0">
                        <a:pos x="9" y="2"/>
                      </a:cxn>
                      <a:cxn ang="0">
                        <a:pos x="4" y="5"/>
                      </a:cxn>
                      <a:cxn ang="0">
                        <a:pos x="1" y="10"/>
                      </a:cxn>
                      <a:cxn ang="0">
                        <a:pos x="0" y="16"/>
                      </a:cxn>
                      <a:cxn ang="0">
                        <a:pos x="0" y="243"/>
                      </a:cxn>
                      <a:cxn ang="0">
                        <a:pos x="1" y="250"/>
                      </a:cxn>
                      <a:cxn ang="0">
                        <a:pos x="4" y="254"/>
                      </a:cxn>
                      <a:cxn ang="0">
                        <a:pos x="7" y="259"/>
                      </a:cxn>
                      <a:cxn ang="0">
                        <a:pos x="12" y="261"/>
                      </a:cxn>
                      <a:cxn ang="0">
                        <a:pos x="12" y="259"/>
                      </a:cxn>
                      <a:cxn ang="0">
                        <a:pos x="12" y="259"/>
                      </a:cxn>
                      <a:cxn ang="0">
                        <a:pos x="12" y="259"/>
                      </a:cxn>
                      <a:cxn ang="0">
                        <a:pos x="12" y="258"/>
                      </a:cxn>
                      <a:cxn ang="0">
                        <a:pos x="9" y="250"/>
                      </a:cxn>
                      <a:cxn ang="0">
                        <a:pos x="6" y="240"/>
                      </a:cxn>
                      <a:cxn ang="0">
                        <a:pos x="4" y="229"/>
                      </a:cxn>
                      <a:cxn ang="0">
                        <a:pos x="4" y="216"/>
                      </a:cxn>
                      <a:cxn ang="0">
                        <a:pos x="4" y="171"/>
                      </a:cxn>
                      <a:cxn ang="0">
                        <a:pos x="6" y="103"/>
                      </a:cxn>
                      <a:cxn ang="0">
                        <a:pos x="6" y="41"/>
                      </a:cxn>
                      <a:cxn ang="0">
                        <a:pos x="6" y="14"/>
                      </a:cxn>
                      <a:cxn ang="0">
                        <a:pos x="7" y="13"/>
                      </a:cxn>
                      <a:cxn ang="0">
                        <a:pos x="12" y="10"/>
                      </a:cxn>
                      <a:cxn ang="0">
                        <a:pos x="25" y="6"/>
                      </a:cxn>
                      <a:cxn ang="0">
                        <a:pos x="47" y="5"/>
                      </a:cxn>
                      <a:cxn ang="0">
                        <a:pos x="338" y="5"/>
                      </a:cxn>
                      <a:cxn ang="0">
                        <a:pos x="338" y="5"/>
                      </a:cxn>
                      <a:cxn ang="0">
                        <a:pos x="339" y="6"/>
                      </a:cxn>
                      <a:cxn ang="0">
                        <a:pos x="342" y="10"/>
                      </a:cxn>
                      <a:cxn ang="0">
                        <a:pos x="344" y="11"/>
                      </a:cxn>
                      <a:cxn ang="0">
                        <a:pos x="345" y="13"/>
                      </a:cxn>
                      <a:cxn ang="0">
                        <a:pos x="347" y="14"/>
                      </a:cxn>
                      <a:cxn ang="0">
                        <a:pos x="347" y="17"/>
                      </a:cxn>
                      <a:cxn ang="0">
                        <a:pos x="349" y="19"/>
                      </a:cxn>
                      <a:cxn ang="0">
                        <a:pos x="349" y="16"/>
                      </a:cxn>
                      <a:cxn ang="0">
                        <a:pos x="347" y="10"/>
                      </a:cxn>
                      <a:cxn ang="0">
                        <a:pos x="344" y="5"/>
                      </a:cxn>
                      <a:cxn ang="0">
                        <a:pos x="339" y="2"/>
                      </a:cxn>
                      <a:cxn ang="0">
                        <a:pos x="333" y="0"/>
                      </a:cxn>
                    </a:cxnLst>
                    <a:rect l="0" t="0" r="r" b="b"/>
                    <a:pathLst>
                      <a:path w="349" h="261">
                        <a:moveTo>
                          <a:pt x="333" y="0"/>
                        </a:move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0" y="243"/>
                        </a:lnTo>
                        <a:lnTo>
                          <a:pt x="1" y="250"/>
                        </a:lnTo>
                        <a:lnTo>
                          <a:pt x="4" y="254"/>
                        </a:lnTo>
                        <a:lnTo>
                          <a:pt x="7" y="259"/>
                        </a:lnTo>
                        <a:lnTo>
                          <a:pt x="12" y="261"/>
                        </a:lnTo>
                        <a:lnTo>
                          <a:pt x="12" y="259"/>
                        </a:lnTo>
                        <a:lnTo>
                          <a:pt x="12" y="259"/>
                        </a:lnTo>
                        <a:lnTo>
                          <a:pt x="12" y="259"/>
                        </a:lnTo>
                        <a:lnTo>
                          <a:pt x="12" y="258"/>
                        </a:lnTo>
                        <a:lnTo>
                          <a:pt x="9" y="250"/>
                        </a:lnTo>
                        <a:lnTo>
                          <a:pt x="6" y="240"/>
                        </a:lnTo>
                        <a:lnTo>
                          <a:pt x="4" y="229"/>
                        </a:lnTo>
                        <a:lnTo>
                          <a:pt x="4" y="216"/>
                        </a:lnTo>
                        <a:lnTo>
                          <a:pt x="4" y="171"/>
                        </a:lnTo>
                        <a:lnTo>
                          <a:pt x="6" y="103"/>
                        </a:lnTo>
                        <a:lnTo>
                          <a:pt x="6" y="41"/>
                        </a:lnTo>
                        <a:lnTo>
                          <a:pt x="6" y="14"/>
                        </a:lnTo>
                        <a:lnTo>
                          <a:pt x="7" y="13"/>
                        </a:lnTo>
                        <a:lnTo>
                          <a:pt x="12" y="10"/>
                        </a:lnTo>
                        <a:lnTo>
                          <a:pt x="25" y="6"/>
                        </a:lnTo>
                        <a:lnTo>
                          <a:pt x="47" y="5"/>
                        </a:lnTo>
                        <a:lnTo>
                          <a:pt x="338" y="5"/>
                        </a:lnTo>
                        <a:lnTo>
                          <a:pt x="338" y="5"/>
                        </a:lnTo>
                        <a:lnTo>
                          <a:pt x="339" y="6"/>
                        </a:lnTo>
                        <a:lnTo>
                          <a:pt x="342" y="10"/>
                        </a:lnTo>
                        <a:lnTo>
                          <a:pt x="344" y="11"/>
                        </a:lnTo>
                        <a:lnTo>
                          <a:pt x="345" y="13"/>
                        </a:lnTo>
                        <a:lnTo>
                          <a:pt x="347" y="14"/>
                        </a:lnTo>
                        <a:lnTo>
                          <a:pt x="347" y="17"/>
                        </a:lnTo>
                        <a:lnTo>
                          <a:pt x="349" y="19"/>
                        </a:lnTo>
                        <a:lnTo>
                          <a:pt x="349" y="16"/>
                        </a:lnTo>
                        <a:lnTo>
                          <a:pt x="347" y="10"/>
                        </a:lnTo>
                        <a:lnTo>
                          <a:pt x="344" y="5"/>
                        </a:lnTo>
                        <a:lnTo>
                          <a:pt x="339" y="2"/>
                        </a:lnTo>
                        <a:lnTo>
                          <a:pt x="333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6" name="Freeform 632"/>
                  <p:cNvSpPr>
                    <a:spLocks/>
                  </p:cNvSpPr>
                  <p:nvPr/>
                </p:nvSpPr>
                <p:spPr bwMode="auto">
                  <a:xfrm>
                    <a:off x="2849" y="2979"/>
                    <a:ext cx="147" cy="114"/>
                  </a:xfrm>
                  <a:custGeom>
                    <a:avLst/>
                    <a:gdLst/>
                    <a:ahLst/>
                    <a:cxnLst>
                      <a:cxn ang="0">
                        <a:pos x="296" y="19"/>
                      </a:cxn>
                      <a:cxn ang="0">
                        <a:pos x="294" y="16"/>
                      </a:cxn>
                      <a:cxn ang="0">
                        <a:pos x="288" y="10"/>
                      </a:cxn>
                      <a:cxn ang="0">
                        <a:pos x="280" y="3"/>
                      </a:cxn>
                      <a:cxn ang="0">
                        <a:pos x="270" y="0"/>
                      </a:cxn>
                      <a:cxn ang="0">
                        <a:pos x="0" y="215"/>
                      </a:cxn>
                      <a:cxn ang="0">
                        <a:pos x="0" y="216"/>
                      </a:cxn>
                      <a:cxn ang="0">
                        <a:pos x="2" y="220"/>
                      </a:cxn>
                      <a:cxn ang="0">
                        <a:pos x="5" y="224"/>
                      </a:cxn>
                      <a:cxn ang="0">
                        <a:pos x="13" y="227"/>
                      </a:cxn>
                      <a:cxn ang="0">
                        <a:pos x="14" y="227"/>
                      </a:cxn>
                      <a:cxn ang="0">
                        <a:pos x="16" y="227"/>
                      </a:cxn>
                      <a:cxn ang="0">
                        <a:pos x="18" y="229"/>
                      </a:cxn>
                      <a:cxn ang="0">
                        <a:pos x="19" y="229"/>
                      </a:cxn>
                      <a:cxn ang="0">
                        <a:pos x="25" y="229"/>
                      </a:cxn>
                      <a:cxn ang="0">
                        <a:pos x="35" y="229"/>
                      </a:cxn>
                      <a:cxn ang="0">
                        <a:pos x="49" y="229"/>
                      </a:cxn>
                      <a:cxn ang="0">
                        <a:pos x="66" y="229"/>
                      </a:cxn>
                      <a:cxn ang="0">
                        <a:pos x="87" y="229"/>
                      </a:cxn>
                      <a:cxn ang="0">
                        <a:pos x="108" y="229"/>
                      </a:cxn>
                      <a:cxn ang="0">
                        <a:pos x="130" y="229"/>
                      </a:cxn>
                      <a:cxn ang="0">
                        <a:pos x="153" y="229"/>
                      </a:cxn>
                      <a:cxn ang="0">
                        <a:pos x="175" y="229"/>
                      </a:cxn>
                      <a:cxn ang="0">
                        <a:pos x="198" y="229"/>
                      </a:cxn>
                      <a:cxn ang="0">
                        <a:pos x="218" y="229"/>
                      </a:cxn>
                      <a:cxn ang="0">
                        <a:pos x="237" y="229"/>
                      </a:cxn>
                      <a:cxn ang="0">
                        <a:pos x="251" y="229"/>
                      </a:cxn>
                      <a:cxn ang="0">
                        <a:pos x="264" y="229"/>
                      </a:cxn>
                      <a:cxn ang="0">
                        <a:pos x="270" y="229"/>
                      </a:cxn>
                      <a:cxn ang="0">
                        <a:pos x="273" y="229"/>
                      </a:cxn>
                      <a:cxn ang="0">
                        <a:pos x="277" y="229"/>
                      </a:cxn>
                      <a:cxn ang="0">
                        <a:pos x="284" y="226"/>
                      </a:cxn>
                      <a:cxn ang="0">
                        <a:pos x="292" y="220"/>
                      </a:cxn>
                      <a:cxn ang="0">
                        <a:pos x="296" y="205"/>
                      </a:cxn>
                      <a:cxn ang="0">
                        <a:pos x="296" y="19"/>
                      </a:cxn>
                    </a:cxnLst>
                    <a:rect l="0" t="0" r="r" b="b"/>
                    <a:pathLst>
                      <a:path w="296" h="229">
                        <a:moveTo>
                          <a:pt x="296" y="19"/>
                        </a:moveTo>
                        <a:lnTo>
                          <a:pt x="294" y="16"/>
                        </a:lnTo>
                        <a:lnTo>
                          <a:pt x="288" y="10"/>
                        </a:lnTo>
                        <a:lnTo>
                          <a:pt x="280" y="3"/>
                        </a:lnTo>
                        <a:lnTo>
                          <a:pt x="270" y="0"/>
                        </a:lnTo>
                        <a:lnTo>
                          <a:pt x="0" y="215"/>
                        </a:lnTo>
                        <a:lnTo>
                          <a:pt x="0" y="216"/>
                        </a:lnTo>
                        <a:lnTo>
                          <a:pt x="2" y="220"/>
                        </a:lnTo>
                        <a:lnTo>
                          <a:pt x="5" y="224"/>
                        </a:lnTo>
                        <a:lnTo>
                          <a:pt x="13" y="227"/>
                        </a:lnTo>
                        <a:lnTo>
                          <a:pt x="14" y="227"/>
                        </a:lnTo>
                        <a:lnTo>
                          <a:pt x="16" y="227"/>
                        </a:lnTo>
                        <a:lnTo>
                          <a:pt x="18" y="229"/>
                        </a:lnTo>
                        <a:lnTo>
                          <a:pt x="19" y="229"/>
                        </a:lnTo>
                        <a:lnTo>
                          <a:pt x="25" y="229"/>
                        </a:lnTo>
                        <a:lnTo>
                          <a:pt x="35" y="229"/>
                        </a:lnTo>
                        <a:lnTo>
                          <a:pt x="49" y="229"/>
                        </a:lnTo>
                        <a:lnTo>
                          <a:pt x="66" y="229"/>
                        </a:lnTo>
                        <a:lnTo>
                          <a:pt x="87" y="229"/>
                        </a:lnTo>
                        <a:lnTo>
                          <a:pt x="108" y="229"/>
                        </a:lnTo>
                        <a:lnTo>
                          <a:pt x="130" y="229"/>
                        </a:lnTo>
                        <a:lnTo>
                          <a:pt x="153" y="229"/>
                        </a:lnTo>
                        <a:lnTo>
                          <a:pt x="175" y="229"/>
                        </a:lnTo>
                        <a:lnTo>
                          <a:pt x="198" y="229"/>
                        </a:lnTo>
                        <a:lnTo>
                          <a:pt x="218" y="229"/>
                        </a:lnTo>
                        <a:lnTo>
                          <a:pt x="237" y="229"/>
                        </a:lnTo>
                        <a:lnTo>
                          <a:pt x="251" y="229"/>
                        </a:lnTo>
                        <a:lnTo>
                          <a:pt x="264" y="229"/>
                        </a:lnTo>
                        <a:lnTo>
                          <a:pt x="270" y="229"/>
                        </a:lnTo>
                        <a:lnTo>
                          <a:pt x="273" y="229"/>
                        </a:lnTo>
                        <a:lnTo>
                          <a:pt x="277" y="229"/>
                        </a:lnTo>
                        <a:lnTo>
                          <a:pt x="284" y="226"/>
                        </a:lnTo>
                        <a:lnTo>
                          <a:pt x="292" y="220"/>
                        </a:lnTo>
                        <a:lnTo>
                          <a:pt x="296" y="205"/>
                        </a:lnTo>
                        <a:lnTo>
                          <a:pt x="296" y="19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7" name="Freeform 633"/>
                  <p:cNvSpPr>
                    <a:spLocks/>
                  </p:cNvSpPr>
                  <p:nvPr/>
                </p:nvSpPr>
                <p:spPr bwMode="auto">
                  <a:xfrm>
                    <a:off x="2845" y="2978"/>
                    <a:ext cx="147" cy="113"/>
                  </a:xfrm>
                  <a:custGeom>
                    <a:avLst/>
                    <a:gdLst/>
                    <a:ahLst/>
                    <a:cxnLst>
                      <a:cxn ang="0">
                        <a:pos x="24" y="226"/>
                      </a:cxn>
                      <a:cxn ang="0">
                        <a:pos x="14" y="225"/>
                      </a:cxn>
                      <a:cxn ang="0">
                        <a:pos x="6" y="218"/>
                      </a:cxn>
                      <a:cxn ang="0">
                        <a:pos x="1" y="211"/>
                      </a:cxn>
                      <a:cxn ang="0">
                        <a:pos x="0" y="201"/>
                      </a:cxn>
                      <a:cxn ang="0">
                        <a:pos x="0" y="24"/>
                      </a:cxn>
                      <a:cxn ang="0">
                        <a:pos x="1" y="15"/>
                      </a:cxn>
                      <a:cxn ang="0">
                        <a:pos x="6" y="7"/>
                      </a:cxn>
                      <a:cxn ang="0">
                        <a:pos x="14" y="2"/>
                      </a:cxn>
                      <a:cxn ang="0">
                        <a:pos x="24" y="0"/>
                      </a:cxn>
                      <a:cxn ang="0">
                        <a:pos x="268" y="0"/>
                      </a:cxn>
                      <a:cxn ang="0">
                        <a:pos x="278" y="2"/>
                      </a:cxn>
                      <a:cxn ang="0">
                        <a:pos x="286" y="7"/>
                      </a:cxn>
                      <a:cxn ang="0">
                        <a:pos x="292" y="15"/>
                      </a:cxn>
                      <a:cxn ang="0">
                        <a:pos x="294" y="24"/>
                      </a:cxn>
                      <a:cxn ang="0">
                        <a:pos x="294" y="201"/>
                      </a:cxn>
                      <a:cxn ang="0">
                        <a:pos x="292" y="211"/>
                      </a:cxn>
                      <a:cxn ang="0">
                        <a:pos x="286" y="218"/>
                      </a:cxn>
                      <a:cxn ang="0">
                        <a:pos x="278" y="225"/>
                      </a:cxn>
                      <a:cxn ang="0">
                        <a:pos x="268" y="226"/>
                      </a:cxn>
                      <a:cxn ang="0">
                        <a:pos x="24" y="226"/>
                      </a:cxn>
                    </a:cxnLst>
                    <a:rect l="0" t="0" r="r" b="b"/>
                    <a:pathLst>
                      <a:path w="294" h="226">
                        <a:moveTo>
                          <a:pt x="24" y="226"/>
                        </a:moveTo>
                        <a:lnTo>
                          <a:pt x="14" y="225"/>
                        </a:lnTo>
                        <a:lnTo>
                          <a:pt x="6" y="218"/>
                        </a:lnTo>
                        <a:lnTo>
                          <a:pt x="1" y="211"/>
                        </a:lnTo>
                        <a:lnTo>
                          <a:pt x="0" y="201"/>
                        </a:lnTo>
                        <a:lnTo>
                          <a:pt x="0" y="24"/>
                        </a:lnTo>
                        <a:lnTo>
                          <a:pt x="1" y="15"/>
                        </a:lnTo>
                        <a:lnTo>
                          <a:pt x="6" y="7"/>
                        </a:lnTo>
                        <a:lnTo>
                          <a:pt x="14" y="2"/>
                        </a:lnTo>
                        <a:lnTo>
                          <a:pt x="24" y="0"/>
                        </a:lnTo>
                        <a:lnTo>
                          <a:pt x="268" y="0"/>
                        </a:lnTo>
                        <a:lnTo>
                          <a:pt x="278" y="2"/>
                        </a:lnTo>
                        <a:lnTo>
                          <a:pt x="286" y="7"/>
                        </a:lnTo>
                        <a:lnTo>
                          <a:pt x="292" y="15"/>
                        </a:lnTo>
                        <a:lnTo>
                          <a:pt x="294" y="24"/>
                        </a:lnTo>
                        <a:lnTo>
                          <a:pt x="294" y="201"/>
                        </a:lnTo>
                        <a:lnTo>
                          <a:pt x="292" y="211"/>
                        </a:lnTo>
                        <a:lnTo>
                          <a:pt x="286" y="218"/>
                        </a:lnTo>
                        <a:lnTo>
                          <a:pt x="278" y="225"/>
                        </a:lnTo>
                        <a:lnTo>
                          <a:pt x="268" y="226"/>
                        </a:lnTo>
                        <a:lnTo>
                          <a:pt x="24" y="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8" name="Freeform 634"/>
                  <p:cNvSpPr>
                    <a:spLocks/>
                  </p:cNvSpPr>
                  <p:nvPr/>
                </p:nvSpPr>
                <p:spPr bwMode="auto">
                  <a:xfrm>
                    <a:off x="2851" y="2983"/>
                    <a:ext cx="136" cy="102"/>
                  </a:xfrm>
                  <a:custGeom>
                    <a:avLst/>
                    <a:gdLst/>
                    <a:ahLst/>
                    <a:cxnLst>
                      <a:cxn ang="0">
                        <a:pos x="257" y="203"/>
                      </a:cxn>
                      <a:cxn ang="0">
                        <a:pos x="264" y="202"/>
                      </a:cxn>
                      <a:cxn ang="0">
                        <a:pos x="267" y="199"/>
                      </a:cxn>
                      <a:cxn ang="0">
                        <a:pos x="270" y="195"/>
                      </a:cxn>
                      <a:cxn ang="0">
                        <a:pos x="272" y="189"/>
                      </a:cxn>
                      <a:cxn ang="0">
                        <a:pos x="272" y="12"/>
                      </a:cxn>
                      <a:cxn ang="0">
                        <a:pos x="270" y="7"/>
                      </a:cxn>
                      <a:cxn ang="0">
                        <a:pos x="267" y="3"/>
                      </a:cxn>
                      <a:cxn ang="0">
                        <a:pos x="264" y="1"/>
                      </a:cxn>
                      <a:cxn ang="0">
                        <a:pos x="257" y="0"/>
                      </a:cxn>
                      <a:cxn ang="0">
                        <a:pos x="13" y="0"/>
                      </a:cxn>
                      <a:cxn ang="0">
                        <a:pos x="8" y="1"/>
                      </a:cxn>
                      <a:cxn ang="0">
                        <a:pos x="5" y="3"/>
                      </a:cxn>
                      <a:cxn ang="0">
                        <a:pos x="1" y="7"/>
                      </a:cxn>
                      <a:cxn ang="0">
                        <a:pos x="0" y="12"/>
                      </a:cxn>
                      <a:cxn ang="0">
                        <a:pos x="0" y="189"/>
                      </a:cxn>
                      <a:cxn ang="0">
                        <a:pos x="1" y="195"/>
                      </a:cxn>
                      <a:cxn ang="0">
                        <a:pos x="5" y="199"/>
                      </a:cxn>
                      <a:cxn ang="0">
                        <a:pos x="8" y="202"/>
                      </a:cxn>
                      <a:cxn ang="0">
                        <a:pos x="13" y="203"/>
                      </a:cxn>
                      <a:cxn ang="0">
                        <a:pos x="257" y="203"/>
                      </a:cxn>
                    </a:cxnLst>
                    <a:rect l="0" t="0" r="r" b="b"/>
                    <a:pathLst>
                      <a:path w="272" h="203">
                        <a:moveTo>
                          <a:pt x="257" y="203"/>
                        </a:moveTo>
                        <a:lnTo>
                          <a:pt x="264" y="202"/>
                        </a:lnTo>
                        <a:lnTo>
                          <a:pt x="267" y="199"/>
                        </a:lnTo>
                        <a:lnTo>
                          <a:pt x="270" y="195"/>
                        </a:lnTo>
                        <a:lnTo>
                          <a:pt x="272" y="189"/>
                        </a:lnTo>
                        <a:lnTo>
                          <a:pt x="272" y="12"/>
                        </a:lnTo>
                        <a:lnTo>
                          <a:pt x="270" y="7"/>
                        </a:lnTo>
                        <a:lnTo>
                          <a:pt x="267" y="3"/>
                        </a:lnTo>
                        <a:lnTo>
                          <a:pt x="264" y="1"/>
                        </a:lnTo>
                        <a:lnTo>
                          <a:pt x="257" y="0"/>
                        </a:lnTo>
                        <a:lnTo>
                          <a:pt x="13" y="0"/>
                        </a:lnTo>
                        <a:lnTo>
                          <a:pt x="8" y="1"/>
                        </a:lnTo>
                        <a:lnTo>
                          <a:pt x="5" y="3"/>
                        </a:lnTo>
                        <a:lnTo>
                          <a:pt x="1" y="7"/>
                        </a:lnTo>
                        <a:lnTo>
                          <a:pt x="0" y="12"/>
                        </a:lnTo>
                        <a:lnTo>
                          <a:pt x="0" y="189"/>
                        </a:lnTo>
                        <a:lnTo>
                          <a:pt x="1" y="195"/>
                        </a:lnTo>
                        <a:lnTo>
                          <a:pt x="5" y="199"/>
                        </a:lnTo>
                        <a:lnTo>
                          <a:pt x="8" y="202"/>
                        </a:lnTo>
                        <a:lnTo>
                          <a:pt x="13" y="203"/>
                        </a:lnTo>
                        <a:lnTo>
                          <a:pt x="257" y="203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9" name="Freeform 635"/>
                  <p:cNvSpPr>
                    <a:spLocks/>
                  </p:cNvSpPr>
                  <p:nvPr/>
                </p:nvSpPr>
                <p:spPr bwMode="auto">
                  <a:xfrm>
                    <a:off x="2856" y="3103"/>
                    <a:ext cx="132" cy="21"/>
                  </a:xfrm>
                  <a:custGeom>
                    <a:avLst/>
                    <a:gdLst/>
                    <a:ahLst/>
                    <a:cxnLst>
                      <a:cxn ang="0">
                        <a:pos x="232" y="21"/>
                      </a:cxn>
                      <a:cxn ang="0">
                        <a:pos x="201" y="41"/>
                      </a:cxn>
                      <a:cxn ang="0">
                        <a:pos x="197" y="43"/>
                      </a:cxn>
                      <a:cxn ang="0">
                        <a:pos x="194" y="43"/>
                      </a:cxn>
                      <a:cxn ang="0">
                        <a:pos x="55" y="43"/>
                      </a:cxn>
                      <a:cxn ang="0">
                        <a:pos x="50" y="43"/>
                      </a:cxn>
                      <a:cxn ang="0">
                        <a:pos x="47" y="39"/>
                      </a:cxn>
                      <a:cxn ang="0">
                        <a:pos x="22" y="19"/>
                      </a:cxn>
                      <a:cxn ang="0">
                        <a:pos x="0" y="0"/>
                      </a:cxn>
                      <a:cxn ang="0">
                        <a:pos x="30" y="0"/>
                      </a:cxn>
                      <a:cxn ang="0">
                        <a:pos x="226" y="0"/>
                      </a:cxn>
                      <a:cxn ang="0">
                        <a:pos x="264" y="0"/>
                      </a:cxn>
                      <a:cxn ang="0">
                        <a:pos x="232" y="21"/>
                      </a:cxn>
                    </a:cxnLst>
                    <a:rect l="0" t="0" r="r" b="b"/>
                    <a:pathLst>
                      <a:path w="264" h="43">
                        <a:moveTo>
                          <a:pt x="232" y="21"/>
                        </a:moveTo>
                        <a:lnTo>
                          <a:pt x="201" y="41"/>
                        </a:lnTo>
                        <a:lnTo>
                          <a:pt x="197" y="43"/>
                        </a:lnTo>
                        <a:lnTo>
                          <a:pt x="194" y="43"/>
                        </a:lnTo>
                        <a:lnTo>
                          <a:pt x="55" y="43"/>
                        </a:lnTo>
                        <a:lnTo>
                          <a:pt x="50" y="43"/>
                        </a:lnTo>
                        <a:lnTo>
                          <a:pt x="47" y="39"/>
                        </a:lnTo>
                        <a:lnTo>
                          <a:pt x="22" y="19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226" y="0"/>
                        </a:lnTo>
                        <a:lnTo>
                          <a:pt x="264" y="0"/>
                        </a:lnTo>
                        <a:lnTo>
                          <a:pt x="232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0" name="Freeform 636"/>
                  <p:cNvSpPr>
                    <a:spLocks/>
                  </p:cNvSpPr>
                  <p:nvPr/>
                </p:nvSpPr>
                <p:spPr bwMode="auto">
                  <a:xfrm>
                    <a:off x="2871" y="3108"/>
                    <a:ext cx="75" cy="10"/>
                  </a:xfrm>
                  <a:custGeom>
                    <a:avLst/>
                    <a:gdLst/>
                    <a:ahLst/>
                    <a:cxnLst>
                      <a:cxn ang="0">
                        <a:pos x="25" y="21"/>
                      </a:cxn>
                      <a:cxn ang="0">
                        <a:pos x="150" y="21"/>
                      </a:cxn>
                      <a:cxn ang="0">
                        <a:pos x="150" y="21"/>
                      </a:cxn>
                      <a:cxn ang="0">
                        <a:pos x="36" y="19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25" y="21"/>
                      </a:cxn>
                    </a:cxnLst>
                    <a:rect l="0" t="0" r="r" b="b"/>
                    <a:pathLst>
                      <a:path w="150" h="21">
                        <a:moveTo>
                          <a:pt x="25" y="21"/>
                        </a:moveTo>
                        <a:lnTo>
                          <a:pt x="150" y="21"/>
                        </a:lnTo>
                        <a:lnTo>
                          <a:pt x="150" y="21"/>
                        </a:lnTo>
                        <a:lnTo>
                          <a:pt x="36" y="19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25" y="21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1" name="Freeform 637"/>
                  <p:cNvSpPr>
                    <a:spLocks/>
                  </p:cNvSpPr>
                  <p:nvPr/>
                </p:nvSpPr>
                <p:spPr bwMode="auto">
                  <a:xfrm>
                    <a:off x="2885" y="3108"/>
                    <a:ext cx="71" cy="10"/>
                  </a:xfrm>
                  <a:custGeom>
                    <a:avLst/>
                    <a:gdLst/>
                    <a:ahLst/>
                    <a:cxnLst>
                      <a:cxn ang="0">
                        <a:pos x="123" y="21"/>
                      </a:cxn>
                      <a:cxn ang="0">
                        <a:pos x="142" y="0"/>
                      </a:cxn>
                      <a:cxn ang="0">
                        <a:pos x="0" y="0"/>
                      </a:cxn>
                      <a:cxn ang="0">
                        <a:pos x="9" y="19"/>
                      </a:cxn>
                      <a:cxn ang="0">
                        <a:pos x="123" y="21"/>
                      </a:cxn>
                    </a:cxnLst>
                    <a:rect l="0" t="0" r="r" b="b"/>
                    <a:pathLst>
                      <a:path w="142" h="21">
                        <a:moveTo>
                          <a:pt x="123" y="21"/>
                        </a:moveTo>
                        <a:lnTo>
                          <a:pt x="142" y="0"/>
                        </a:lnTo>
                        <a:lnTo>
                          <a:pt x="0" y="0"/>
                        </a:lnTo>
                        <a:lnTo>
                          <a:pt x="9" y="19"/>
                        </a:lnTo>
                        <a:lnTo>
                          <a:pt x="123" y="2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2" name="Freeform 638"/>
                  <p:cNvSpPr>
                    <a:spLocks/>
                  </p:cNvSpPr>
                  <p:nvPr/>
                </p:nvSpPr>
                <p:spPr bwMode="auto">
                  <a:xfrm>
                    <a:off x="2946" y="3108"/>
                    <a:ext cx="23" cy="10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21"/>
                      </a:cxn>
                      <a:cxn ang="0">
                        <a:pos x="46" y="0"/>
                      </a:cxn>
                      <a:cxn ang="0">
                        <a:pos x="19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21">
                        <a:moveTo>
                          <a:pt x="0" y="21"/>
                        </a:moveTo>
                        <a:lnTo>
                          <a:pt x="14" y="21"/>
                        </a:lnTo>
                        <a:lnTo>
                          <a:pt x="46" y="0"/>
                        </a:lnTo>
                        <a:lnTo>
                          <a:pt x="19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3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3" name="Freeform 639"/>
                  <p:cNvSpPr>
                    <a:spLocks/>
                  </p:cNvSpPr>
                  <p:nvPr/>
                </p:nvSpPr>
                <p:spPr bwMode="auto">
                  <a:xfrm>
                    <a:off x="2809" y="3117"/>
                    <a:ext cx="228" cy="58"/>
                  </a:xfrm>
                  <a:custGeom>
                    <a:avLst/>
                    <a:gdLst/>
                    <a:ahLst/>
                    <a:cxnLst>
                      <a:cxn ang="0">
                        <a:pos x="24" y="117"/>
                      </a:cxn>
                      <a:cxn ang="0">
                        <a:pos x="14" y="116"/>
                      </a:cxn>
                      <a:cxn ang="0">
                        <a:pos x="8" y="109"/>
                      </a:cxn>
                      <a:cxn ang="0">
                        <a:pos x="2" y="102"/>
                      </a:cxn>
                      <a:cxn ang="0">
                        <a:pos x="0" y="92"/>
                      </a:cxn>
                      <a:cxn ang="0">
                        <a:pos x="0" y="26"/>
                      </a:cxn>
                      <a:cxn ang="0">
                        <a:pos x="2" y="16"/>
                      </a:cxn>
                      <a:cxn ang="0">
                        <a:pos x="8" y="8"/>
                      </a:cxn>
                      <a:cxn ang="0">
                        <a:pos x="14" y="2"/>
                      </a:cxn>
                      <a:cxn ang="0">
                        <a:pos x="24" y="0"/>
                      </a:cxn>
                      <a:cxn ang="0">
                        <a:pos x="431" y="0"/>
                      </a:cxn>
                      <a:cxn ang="0">
                        <a:pos x="441" y="2"/>
                      </a:cxn>
                      <a:cxn ang="0">
                        <a:pos x="449" y="8"/>
                      </a:cxn>
                      <a:cxn ang="0">
                        <a:pos x="455" y="16"/>
                      </a:cxn>
                      <a:cxn ang="0">
                        <a:pos x="457" y="26"/>
                      </a:cxn>
                      <a:cxn ang="0">
                        <a:pos x="457" y="92"/>
                      </a:cxn>
                      <a:cxn ang="0">
                        <a:pos x="455" y="102"/>
                      </a:cxn>
                      <a:cxn ang="0">
                        <a:pos x="449" y="109"/>
                      </a:cxn>
                      <a:cxn ang="0">
                        <a:pos x="441" y="116"/>
                      </a:cxn>
                      <a:cxn ang="0">
                        <a:pos x="431" y="117"/>
                      </a:cxn>
                      <a:cxn ang="0">
                        <a:pos x="24" y="117"/>
                      </a:cxn>
                    </a:cxnLst>
                    <a:rect l="0" t="0" r="r" b="b"/>
                    <a:pathLst>
                      <a:path w="457" h="117">
                        <a:moveTo>
                          <a:pt x="24" y="117"/>
                        </a:moveTo>
                        <a:lnTo>
                          <a:pt x="14" y="116"/>
                        </a:lnTo>
                        <a:lnTo>
                          <a:pt x="8" y="109"/>
                        </a:lnTo>
                        <a:lnTo>
                          <a:pt x="2" y="102"/>
                        </a:lnTo>
                        <a:lnTo>
                          <a:pt x="0" y="92"/>
                        </a:lnTo>
                        <a:lnTo>
                          <a:pt x="0" y="26"/>
                        </a:lnTo>
                        <a:lnTo>
                          <a:pt x="2" y="16"/>
                        </a:lnTo>
                        <a:lnTo>
                          <a:pt x="8" y="8"/>
                        </a:lnTo>
                        <a:lnTo>
                          <a:pt x="14" y="2"/>
                        </a:lnTo>
                        <a:lnTo>
                          <a:pt x="24" y="0"/>
                        </a:lnTo>
                        <a:lnTo>
                          <a:pt x="431" y="0"/>
                        </a:lnTo>
                        <a:lnTo>
                          <a:pt x="441" y="2"/>
                        </a:lnTo>
                        <a:lnTo>
                          <a:pt x="449" y="8"/>
                        </a:lnTo>
                        <a:lnTo>
                          <a:pt x="455" y="16"/>
                        </a:lnTo>
                        <a:lnTo>
                          <a:pt x="457" y="26"/>
                        </a:lnTo>
                        <a:lnTo>
                          <a:pt x="457" y="92"/>
                        </a:lnTo>
                        <a:lnTo>
                          <a:pt x="455" y="102"/>
                        </a:lnTo>
                        <a:lnTo>
                          <a:pt x="449" y="109"/>
                        </a:lnTo>
                        <a:lnTo>
                          <a:pt x="441" y="116"/>
                        </a:lnTo>
                        <a:lnTo>
                          <a:pt x="431" y="117"/>
                        </a:lnTo>
                        <a:lnTo>
                          <a:pt x="24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4" name="Freeform 640"/>
                  <p:cNvSpPr>
                    <a:spLocks/>
                  </p:cNvSpPr>
                  <p:nvPr/>
                </p:nvSpPr>
                <p:spPr bwMode="auto">
                  <a:xfrm>
                    <a:off x="2992" y="3127"/>
                    <a:ext cx="37" cy="30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0" y="60"/>
                      </a:cxn>
                      <a:cxn ang="0">
                        <a:pos x="12" y="60"/>
                      </a:cxn>
                      <a:cxn ang="0">
                        <a:pos x="23" y="60"/>
                      </a:cxn>
                      <a:cxn ang="0">
                        <a:pos x="33" y="60"/>
                      </a:cxn>
                      <a:cxn ang="0">
                        <a:pos x="41" y="60"/>
                      </a:cxn>
                      <a:cxn ang="0">
                        <a:pos x="47" y="60"/>
                      </a:cxn>
                      <a:cxn ang="0">
                        <a:pos x="52" y="60"/>
                      </a:cxn>
                      <a:cxn ang="0">
                        <a:pos x="55" y="60"/>
                      </a:cxn>
                      <a:cxn ang="0">
                        <a:pos x="56" y="60"/>
                      </a:cxn>
                      <a:cxn ang="0">
                        <a:pos x="60" y="58"/>
                      </a:cxn>
                      <a:cxn ang="0">
                        <a:pos x="64" y="54"/>
                      </a:cxn>
                      <a:cxn ang="0">
                        <a:pos x="69" y="46"/>
                      </a:cxn>
                      <a:cxn ang="0">
                        <a:pos x="72" y="35"/>
                      </a:cxn>
                      <a:cxn ang="0">
                        <a:pos x="72" y="22"/>
                      </a:cxn>
                      <a:cxn ang="0">
                        <a:pos x="71" y="11"/>
                      </a:cxn>
                      <a:cxn ang="0">
                        <a:pos x="68" y="3"/>
                      </a:cxn>
                      <a:cxn ang="0">
                        <a:pos x="68" y="0"/>
                      </a:cxn>
                      <a:cxn ang="0">
                        <a:pos x="66" y="0"/>
                      </a:cxn>
                      <a:cxn ang="0">
                        <a:pos x="63" y="0"/>
                      </a:cxn>
                      <a:cxn ang="0">
                        <a:pos x="56" y="0"/>
                      </a:cxn>
                      <a:cxn ang="0">
                        <a:pos x="49" y="0"/>
                      </a:cxn>
                      <a:cxn ang="0">
                        <a:pos x="39" y="0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1" y="9"/>
                      </a:cxn>
                      <a:cxn ang="0">
                        <a:pos x="20" y="11"/>
                      </a:cxn>
                      <a:cxn ang="0">
                        <a:pos x="26" y="16"/>
                      </a:cxn>
                      <a:cxn ang="0">
                        <a:pos x="30" y="21"/>
                      </a:cxn>
                      <a:cxn ang="0">
                        <a:pos x="26" y="27"/>
                      </a:cxn>
                      <a:cxn ang="0">
                        <a:pos x="20" y="30"/>
                      </a:cxn>
                      <a:cxn ang="0">
                        <a:pos x="11" y="33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2" h="60">
                        <a:moveTo>
                          <a:pt x="0" y="35"/>
                        </a:moveTo>
                        <a:lnTo>
                          <a:pt x="0" y="60"/>
                        </a:lnTo>
                        <a:lnTo>
                          <a:pt x="12" y="60"/>
                        </a:lnTo>
                        <a:lnTo>
                          <a:pt x="23" y="60"/>
                        </a:lnTo>
                        <a:lnTo>
                          <a:pt x="33" y="60"/>
                        </a:lnTo>
                        <a:lnTo>
                          <a:pt x="41" y="60"/>
                        </a:lnTo>
                        <a:lnTo>
                          <a:pt x="47" y="60"/>
                        </a:lnTo>
                        <a:lnTo>
                          <a:pt x="52" y="60"/>
                        </a:lnTo>
                        <a:lnTo>
                          <a:pt x="55" y="60"/>
                        </a:lnTo>
                        <a:lnTo>
                          <a:pt x="56" y="60"/>
                        </a:lnTo>
                        <a:lnTo>
                          <a:pt x="60" y="58"/>
                        </a:lnTo>
                        <a:lnTo>
                          <a:pt x="64" y="54"/>
                        </a:lnTo>
                        <a:lnTo>
                          <a:pt x="69" y="46"/>
                        </a:lnTo>
                        <a:lnTo>
                          <a:pt x="72" y="35"/>
                        </a:lnTo>
                        <a:lnTo>
                          <a:pt x="72" y="22"/>
                        </a:lnTo>
                        <a:lnTo>
                          <a:pt x="71" y="11"/>
                        </a:lnTo>
                        <a:lnTo>
                          <a:pt x="68" y="3"/>
                        </a:lnTo>
                        <a:lnTo>
                          <a:pt x="68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6" y="0"/>
                        </a:lnTo>
                        <a:lnTo>
                          <a:pt x="49" y="0"/>
                        </a:lnTo>
                        <a:lnTo>
                          <a:pt x="39" y="0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1" y="9"/>
                        </a:lnTo>
                        <a:lnTo>
                          <a:pt x="20" y="11"/>
                        </a:lnTo>
                        <a:lnTo>
                          <a:pt x="26" y="16"/>
                        </a:lnTo>
                        <a:lnTo>
                          <a:pt x="30" y="21"/>
                        </a:lnTo>
                        <a:lnTo>
                          <a:pt x="26" y="27"/>
                        </a:lnTo>
                        <a:lnTo>
                          <a:pt x="20" y="30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5" name="Freeform 641"/>
                  <p:cNvSpPr>
                    <a:spLocks/>
                  </p:cNvSpPr>
                  <p:nvPr/>
                </p:nvSpPr>
                <p:spPr bwMode="auto">
                  <a:xfrm>
                    <a:off x="2819" y="3127"/>
                    <a:ext cx="173" cy="43"/>
                  </a:xfrm>
                  <a:custGeom>
                    <a:avLst/>
                    <a:gdLst/>
                    <a:ahLst/>
                    <a:cxnLst>
                      <a:cxn ang="0">
                        <a:pos x="348" y="0"/>
                      </a:cxn>
                      <a:cxn ang="0">
                        <a:pos x="303" y="0"/>
                      </a:cxn>
                      <a:cxn ang="0">
                        <a:pos x="254" y="0"/>
                      </a:cxn>
                      <a:cxn ang="0">
                        <a:pos x="202" y="0"/>
                      </a:cxn>
                      <a:cxn ang="0">
                        <a:pos x="152" y="0"/>
                      </a:cxn>
                      <a:cxn ang="0">
                        <a:pos x="104" y="0"/>
                      </a:cxn>
                      <a:cxn ang="0">
                        <a:pos x="66" y="0"/>
                      </a:cxn>
                      <a:cxn ang="0">
                        <a:pos x="38" y="0"/>
                      </a:cxn>
                      <a:cxn ang="0">
                        <a:pos x="24" y="0"/>
                      </a:cxn>
                      <a:cxn ang="0">
                        <a:pos x="5" y="2"/>
                      </a:cxn>
                      <a:cxn ang="0">
                        <a:pos x="0" y="5"/>
                      </a:cxn>
                      <a:cxn ang="0">
                        <a:pos x="0" y="13"/>
                      </a:cxn>
                      <a:cxn ang="0">
                        <a:pos x="0" y="46"/>
                      </a:cxn>
                      <a:cxn ang="0">
                        <a:pos x="3" y="77"/>
                      </a:cxn>
                      <a:cxn ang="0">
                        <a:pos x="5" y="85"/>
                      </a:cxn>
                      <a:cxn ang="0">
                        <a:pos x="11" y="73"/>
                      </a:cxn>
                      <a:cxn ang="0">
                        <a:pos x="21" y="60"/>
                      </a:cxn>
                      <a:cxn ang="0">
                        <a:pos x="29" y="58"/>
                      </a:cxn>
                      <a:cxn ang="0">
                        <a:pos x="40" y="58"/>
                      </a:cxn>
                      <a:cxn ang="0">
                        <a:pos x="55" y="57"/>
                      </a:cxn>
                      <a:cxn ang="0">
                        <a:pos x="73" y="57"/>
                      </a:cxn>
                      <a:cxn ang="0">
                        <a:pos x="85" y="57"/>
                      </a:cxn>
                      <a:cxn ang="0">
                        <a:pos x="111" y="57"/>
                      </a:cxn>
                      <a:cxn ang="0">
                        <a:pos x="144" y="57"/>
                      </a:cxn>
                      <a:cxn ang="0">
                        <a:pos x="183" y="58"/>
                      </a:cxn>
                      <a:cxn ang="0">
                        <a:pos x="226" y="58"/>
                      </a:cxn>
                      <a:cxn ang="0">
                        <a:pos x="269" y="58"/>
                      </a:cxn>
                      <a:cxn ang="0">
                        <a:pos x="311" y="60"/>
                      </a:cxn>
                      <a:cxn ang="0">
                        <a:pos x="348" y="60"/>
                      </a:cxn>
                      <a:cxn ang="0">
                        <a:pos x="337" y="33"/>
                      </a:cxn>
                      <a:cxn ang="0">
                        <a:pos x="321" y="27"/>
                      </a:cxn>
                      <a:cxn ang="0">
                        <a:pos x="321" y="16"/>
                      </a:cxn>
                      <a:cxn ang="0">
                        <a:pos x="337" y="9"/>
                      </a:cxn>
                    </a:cxnLst>
                    <a:rect l="0" t="0" r="r" b="b"/>
                    <a:pathLst>
                      <a:path w="348" h="85">
                        <a:moveTo>
                          <a:pt x="348" y="8"/>
                        </a:moveTo>
                        <a:lnTo>
                          <a:pt x="348" y="0"/>
                        </a:lnTo>
                        <a:lnTo>
                          <a:pt x="327" y="0"/>
                        </a:lnTo>
                        <a:lnTo>
                          <a:pt x="303" y="0"/>
                        </a:lnTo>
                        <a:lnTo>
                          <a:pt x="280" y="0"/>
                        </a:lnTo>
                        <a:lnTo>
                          <a:pt x="254" y="0"/>
                        </a:lnTo>
                        <a:lnTo>
                          <a:pt x="228" y="0"/>
                        </a:lnTo>
                        <a:lnTo>
                          <a:pt x="202" y="0"/>
                        </a:lnTo>
                        <a:lnTo>
                          <a:pt x="177" y="0"/>
                        </a:lnTo>
                        <a:lnTo>
                          <a:pt x="152" y="0"/>
                        </a:lnTo>
                        <a:lnTo>
                          <a:pt x="128" y="0"/>
                        </a:lnTo>
                        <a:lnTo>
                          <a:pt x="104" y="0"/>
                        </a:lnTo>
                        <a:lnTo>
                          <a:pt x="84" y="0"/>
                        </a:lnTo>
                        <a:lnTo>
                          <a:pt x="66" y="0"/>
                        </a:lnTo>
                        <a:lnTo>
                          <a:pt x="51" y="0"/>
                        </a:lnTo>
                        <a:lnTo>
                          <a:pt x="38" y="0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11" y="0"/>
                        </a:lnTo>
                        <a:lnTo>
                          <a:pt x="5" y="2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0" y="25"/>
                        </a:lnTo>
                        <a:lnTo>
                          <a:pt x="0" y="46"/>
                        </a:lnTo>
                        <a:lnTo>
                          <a:pt x="0" y="65"/>
                        </a:lnTo>
                        <a:lnTo>
                          <a:pt x="3" y="77"/>
                        </a:lnTo>
                        <a:lnTo>
                          <a:pt x="5" y="84"/>
                        </a:lnTo>
                        <a:lnTo>
                          <a:pt x="5" y="85"/>
                        </a:lnTo>
                        <a:lnTo>
                          <a:pt x="6" y="82"/>
                        </a:lnTo>
                        <a:lnTo>
                          <a:pt x="11" y="73"/>
                        </a:lnTo>
                        <a:lnTo>
                          <a:pt x="16" y="65"/>
                        </a:lnTo>
                        <a:lnTo>
                          <a:pt x="21" y="60"/>
                        </a:lnTo>
                        <a:lnTo>
                          <a:pt x="24" y="60"/>
                        </a:lnTo>
                        <a:lnTo>
                          <a:pt x="29" y="58"/>
                        </a:lnTo>
                        <a:lnTo>
                          <a:pt x="33" y="58"/>
                        </a:lnTo>
                        <a:lnTo>
                          <a:pt x="40" y="58"/>
                        </a:lnTo>
                        <a:lnTo>
                          <a:pt x="48" y="57"/>
                        </a:lnTo>
                        <a:lnTo>
                          <a:pt x="55" y="57"/>
                        </a:lnTo>
                        <a:lnTo>
                          <a:pt x="63" y="57"/>
                        </a:lnTo>
                        <a:lnTo>
                          <a:pt x="73" y="57"/>
                        </a:lnTo>
                        <a:lnTo>
                          <a:pt x="78" y="57"/>
                        </a:lnTo>
                        <a:lnTo>
                          <a:pt x="85" y="57"/>
                        </a:lnTo>
                        <a:lnTo>
                          <a:pt x="96" y="57"/>
                        </a:lnTo>
                        <a:lnTo>
                          <a:pt x="111" y="57"/>
                        </a:lnTo>
                        <a:lnTo>
                          <a:pt x="126" y="57"/>
                        </a:lnTo>
                        <a:lnTo>
                          <a:pt x="144" y="57"/>
                        </a:lnTo>
                        <a:lnTo>
                          <a:pt x="163" y="57"/>
                        </a:lnTo>
                        <a:lnTo>
                          <a:pt x="183" y="58"/>
                        </a:lnTo>
                        <a:lnTo>
                          <a:pt x="204" y="58"/>
                        </a:lnTo>
                        <a:lnTo>
                          <a:pt x="226" y="58"/>
                        </a:lnTo>
                        <a:lnTo>
                          <a:pt x="248" y="58"/>
                        </a:lnTo>
                        <a:lnTo>
                          <a:pt x="269" y="58"/>
                        </a:lnTo>
                        <a:lnTo>
                          <a:pt x="291" y="58"/>
                        </a:lnTo>
                        <a:lnTo>
                          <a:pt x="311" y="60"/>
                        </a:lnTo>
                        <a:lnTo>
                          <a:pt x="330" y="60"/>
                        </a:lnTo>
                        <a:lnTo>
                          <a:pt x="348" y="60"/>
                        </a:lnTo>
                        <a:lnTo>
                          <a:pt x="348" y="35"/>
                        </a:lnTo>
                        <a:lnTo>
                          <a:pt x="337" y="33"/>
                        </a:lnTo>
                        <a:lnTo>
                          <a:pt x="327" y="30"/>
                        </a:lnTo>
                        <a:lnTo>
                          <a:pt x="321" y="27"/>
                        </a:lnTo>
                        <a:lnTo>
                          <a:pt x="318" y="21"/>
                        </a:lnTo>
                        <a:lnTo>
                          <a:pt x="321" y="16"/>
                        </a:lnTo>
                        <a:lnTo>
                          <a:pt x="327" y="11"/>
                        </a:lnTo>
                        <a:lnTo>
                          <a:pt x="337" y="9"/>
                        </a:lnTo>
                        <a:lnTo>
                          <a:pt x="348" y="8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6" name="Freeform 642"/>
                  <p:cNvSpPr>
                    <a:spLocks/>
                  </p:cNvSpPr>
                  <p:nvPr/>
                </p:nvSpPr>
                <p:spPr bwMode="auto">
                  <a:xfrm>
                    <a:off x="2821" y="3127"/>
                    <a:ext cx="211" cy="43"/>
                  </a:xfrm>
                  <a:custGeom>
                    <a:avLst/>
                    <a:gdLst/>
                    <a:ahLst/>
                    <a:cxnLst>
                      <a:cxn ang="0">
                        <a:pos x="422" y="71"/>
                      </a:cxn>
                      <a:cxn ang="0">
                        <a:pos x="422" y="5"/>
                      </a:cxn>
                      <a:cxn ang="0">
                        <a:pos x="422" y="5"/>
                      </a:cxn>
                      <a:cxn ang="0">
                        <a:pos x="422" y="3"/>
                      </a:cxn>
                      <a:cxn ang="0">
                        <a:pos x="422" y="3"/>
                      </a:cxn>
                      <a:cxn ang="0">
                        <a:pos x="422" y="2"/>
                      </a:cxn>
                      <a:cxn ang="0">
                        <a:pos x="420" y="2"/>
                      </a:cxn>
                      <a:cxn ang="0">
                        <a:pos x="417" y="0"/>
                      </a:cxn>
                      <a:cxn ang="0">
                        <a:pos x="415" y="0"/>
                      </a:cxn>
                      <a:cxn ang="0">
                        <a:pos x="414" y="0"/>
                      </a:cxn>
                      <a:cxn ang="0">
                        <a:pos x="411" y="0"/>
                      </a:cxn>
                      <a:cxn ang="0">
                        <a:pos x="411" y="3"/>
                      </a:cxn>
                      <a:cxn ang="0">
                        <a:pos x="414" y="11"/>
                      </a:cxn>
                      <a:cxn ang="0">
                        <a:pos x="415" y="22"/>
                      </a:cxn>
                      <a:cxn ang="0">
                        <a:pos x="415" y="35"/>
                      </a:cxn>
                      <a:cxn ang="0">
                        <a:pos x="412" y="46"/>
                      </a:cxn>
                      <a:cxn ang="0">
                        <a:pos x="407" y="54"/>
                      </a:cxn>
                      <a:cxn ang="0">
                        <a:pos x="403" y="58"/>
                      </a:cxn>
                      <a:cxn ang="0">
                        <a:pos x="399" y="60"/>
                      </a:cxn>
                      <a:cxn ang="0">
                        <a:pos x="396" y="60"/>
                      </a:cxn>
                      <a:cxn ang="0">
                        <a:pos x="387" y="60"/>
                      </a:cxn>
                      <a:cxn ang="0">
                        <a:pos x="371" y="60"/>
                      </a:cxn>
                      <a:cxn ang="0">
                        <a:pos x="351" y="60"/>
                      </a:cxn>
                      <a:cxn ang="0">
                        <a:pos x="327" y="60"/>
                      </a:cxn>
                      <a:cxn ang="0">
                        <a:pos x="302" y="58"/>
                      </a:cxn>
                      <a:cxn ang="0">
                        <a:pos x="272" y="58"/>
                      </a:cxn>
                      <a:cxn ang="0">
                        <a:pos x="243" y="58"/>
                      </a:cxn>
                      <a:cxn ang="0">
                        <a:pos x="213" y="58"/>
                      </a:cxn>
                      <a:cxn ang="0">
                        <a:pos x="183" y="58"/>
                      </a:cxn>
                      <a:cxn ang="0">
                        <a:pos x="155" y="57"/>
                      </a:cxn>
                      <a:cxn ang="0">
                        <a:pos x="129" y="57"/>
                      </a:cxn>
                      <a:cxn ang="0">
                        <a:pos x="107" y="57"/>
                      </a:cxn>
                      <a:cxn ang="0">
                        <a:pos x="88" y="57"/>
                      </a:cxn>
                      <a:cxn ang="0">
                        <a:pos x="76" y="57"/>
                      </a:cxn>
                      <a:cxn ang="0">
                        <a:pos x="68" y="57"/>
                      </a:cxn>
                      <a:cxn ang="0">
                        <a:pos x="58" y="57"/>
                      </a:cxn>
                      <a:cxn ang="0">
                        <a:pos x="50" y="57"/>
                      </a:cxn>
                      <a:cxn ang="0">
                        <a:pos x="43" y="57"/>
                      </a:cxn>
                      <a:cxn ang="0">
                        <a:pos x="35" y="58"/>
                      </a:cxn>
                      <a:cxn ang="0">
                        <a:pos x="28" y="58"/>
                      </a:cxn>
                      <a:cxn ang="0">
                        <a:pos x="24" y="58"/>
                      </a:cxn>
                      <a:cxn ang="0">
                        <a:pos x="19" y="60"/>
                      </a:cxn>
                      <a:cxn ang="0">
                        <a:pos x="16" y="60"/>
                      </a:cxn>
                      <a:cxn ang="0">
                        <a:pos x="11" y="65"/>
                      </a:cxn>
                      <a:cxn ang="0">
                        <a:pos x="6" y="73"/>
                      </a:cxn>
                      <a:cxn ang="0">
                        <a:pos x="1" y="82"/>
                      </a:cxn>
                      <a:cxn ang="0">
                        <a:pos x="0" y="85"/>
                      </a:cxn>
                      <a:cxn ang="0">
                        <a:pos x="407" y="85"/>
                      </a:cxn>
                      <a:cxn ang="0">
                        <a:pos x="414" y="84"/>
                      </a:cxn>
                      <a:cxn ang="0">
                        <a:pos x="417" y="81"/>
                      </a:cxn>
                      <a:cxn ang="0">
                        <a:pos x="420" y="77"/>
                      </a:cxn>
                      <a:cxn ang="0">
                        <a:pos x="422" y="71"/>
                      </a:cxn>
                    </a:cxnLst>
                    <a:rect l="0" t="0" r="r" b="b"/>
                    <a:pathLst>
                      <a:path w="422" h="85">
                        <a:moveTo>
                          <a:pt x="422" y="71"/>
                        </a:moveTo>
                        <a:lnTo>
                          <a:pt x="422" y="5"/>
                        </a:lnTo>
                        <a:lnTo>
                          <a:pt x="422" y="5"/>
                        </a:lnTo>
                        <a:lnTo>
                          <a:pt x="422" y="3"/>
                        </a:lnTo>
                        <a:lnTo>
                          <a:pt x="422" y="3"/>
                        </a:lnTo>
                        <a:lnTo>
                          <a:pt x="422" y="2"/>
                        </a:lnTo>
                        <a:lnTo>
                          <a:pt x="420" y="2"/>
                        </a:lnTo>
                        <a:lnTo>
                          <a:pt x="417" y="0"/>
                        </a:lnTo>
                        <a:lnTo>
                          <a:pt x="415" y="0"/>
                        </a:lnTo>
                        <a:lnTo>
                          <a:pt x="414" y="0"/>
                        </a:lnTo>
                        <a:lnTo>
                          <a:pt x="411" y="0"/>
                        </a:lnTo>
                        <a:lnTo>
                          <a:pt x="411" y="3"/>
                        </a:lnTo>
                        <a:lnTo>
                          <a:pt x="414" y="11"/>
                        </a:lnTo>
                        <a:lnTo>
                          <a:pt x="415" y="22"/>
                        </a:lnTo>
                        <a:lnTo>
                          <a:pt x="415" y="35"/>
                        </a:lnTo>
                        <a:lnTo>
                          <a:pt x="412" y="46"/>
                        </a:lnTo>
                        <a:lnTo>
                          <a:pt x="407" y="54"/>
                        </a:lnTo>
                        <a:lnTo>
                          <a:pt x="403" y="58"/>
                        </a:lnTo>
                        <a:lnTo>
                          <a:pt x="399" y="60"/>
                        </a:lnTo>
                        <a:lnTo>
                          <a:pt x="396" y="60"/>
                        </a:lnTo>
                        <a:lnTo>
                          <a:pt x="387" y="60"/>
                        </a:lnTo>
                        <a:lnTo>
                          <a:pt x="371" y="60"/>
                        </a:lnTo>
                        <a:lnTo>
                          <a:pt x="351" y="60"/>
                        </a:lnTo>
                        <a:lnTo>
                          <a:pt x="327" y="60"/>
                        </a:lnTo>
                        <a:lnTo>
                          <a:pt x="302" y="58"/>
                        </a:lnTo>
                        <a:lnTo>
                          <a:pt x="272" y="58"/>
                        </a:lnTo>
                        <a:lnTo>
                          <a:pt x="243" y="58"/>
                        </a:lnTo>
                        <a:lnTo>
                          <a:pt x="213" y="58"/>
                        </a:lnTo>
                        <a:lnTo>
                          <a:pt x="183" y="58"/>
                        </a:lnTo>
                        <a:lnTo>
                          <a:pt x="155" y="57"/>
                        </a:lnTo>
                        <a:lnTo>
                          <a:pt x="129" y="57"/>
                        </a:lnTo>
                        <a:lnTo>
                          <a:pt x="107" y="57"/>
                        </a:lnTo>
                        <a:lnTo>
                          <a:pt x="88" y="57"/>
                        </a:lnTo>
                        <a:lnTo>
                          <a:pt x="76" y="57"/>
                        </a:lnTo>
                        <a:lnTo>
                          <a:pt x="68" y="57"/>
                        </a:lnTo>
                        <a:lnTo>
                          <a:pt x="58" y="57"/>
                        </a:lnTo>
                        <a:lnTo>
                          <a:pt x="50" y="57"/>
                        </a:lnTo>
                        <a:lnTo>
                          <a:pt x="43" y="57"/>
                        </a:lnTo>
                        <a:lnTo>
                          <a:pt x="35" y="58"/>
                        </a:lnTo>
                        <a:lnTo>
                          <a:pt x="28" y="58"/>
                        </a:lnTo>
                        <a:lnTo>
                          <a:pt x="24" y="58"/>
                        </a:lnTo>
                        <a:lnTo>
                          <a:pt x="19" y="60"/>
                        </a:lnTo>
                        <a:lnTo>
                          <a:pt x="16" y="60"/>
                        </a:lnTo>
                        <a:lnTo>
                          <a:pt x="11" y="65"/>
                        </a:lnTo>
                        <a:lnTo>
                          <a:pt x="6" y="73"/>
                        </a:lnTo>
                        <a:lnTo>
                          <a:pt x="1" y="82"/>
                        </a:lnTo>
                        <a:lnTo>
                          <a:pt x="0" y="85"/>
                        </a:lnTo>
                        <a:lnTo>
                          <a:pt x="407" y="85"/>
                        </a:lnTo>
                        <a:lnTo>
                          <a:pt x="414" y="84"/>
                        </a:lnTo>
                        <a:lnTo>
                          <a:pt x="417" y="81"/>
                        </a:lnTo>
                        <a:lnTo>
                          <a:pt x="420" y="77"/>
                        </a:lnTo>
                        <a:lnTo>
                          <a:pt x="422" y="71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7" name="Freeform 643"/>
                  <p:cNvSpPr>
                    <a:spLocks/>
                  </p:cNvSpPr>
                  <p:nvPr/>
                </p:nvSpPr>
                <p:spPr bwMode="auto">
                  <a:xfrm>
                    <a:off x="2977" y="3131"/>
                    <a:ext cx="30" cy="13"/>
                  </a:xfrm>
                  <a:custGeom>
                    <a:avLst/>
                    <a:gdLst/>
                    <a:ahLst/>
                    <a:cxnLst>
                      <a:cxn ang="0">
                        <a:pos x="30" y="27"/>
                      </a:cxn>
                      <a:cxn ang="0">
                        <a:pos x="41" y="25"/>
                      </a:cxn>
                      <a:cxn ang="0">
                        <a:pos x="50" y="22"/>
                      </a:cxn>
                      <a:cxn ang="0">
                        <a:pos x="56" y="19"/>
                      </a:cxn>
                      <a:cxn ang="0">
                        <a:pos x="60" y="13"/>
                      </a:cxn>
                      <a:cxn ang="0">
                        <a:pos x="56" y="8"/>
                      </a:cxn>
                      <a:cxn ang="0">
                        <a:pos x="50" y="3"/>
                      </a:cxn>
                      <a:cxn ang="0">
                        <a:pos x="41" y="1"/>
                      </a:cxn>
                      <a:cxn ang="0">
                        <a:pos x="30" y="0"/>
                      </a:cxn>
                      <a:cxn ang="0">
                        <a:pos x="19" y="1"/>
                      </a:cxn>
                      <a:cxn ang="0">
                        <a:pos x="9" y="3"/>
                      </a:cxn>
                      <a:cxn ang="0">
                        <a:pos x="3" y="8"/>
                      </a:cxn>
                      <a:cxn ang="0">
                        <a:pos x="0" y="13"/>
                      </a:cxn>
                      <a:cxn ang="0">
                        <a:pos x="3" y="19"/>
                      </a:cxn>
                      <a:cxn ang="0">
                        <a:pos x="9" y="22"/>
                      </a:cxn>
                      <a:cxn ang="0">
                        <a:pos x="19" y="25"/>
                      </a:cxn>
                      <a:cxn ang="0">
                        <a:pos x="30" y="27"/>
                      </a:cxn>
                    </a:cxnLst>
                    <a:rect l="0" t="0" r="r" b="b"/>
                    <a:pathLst>
                      <a:path w="60" h="27">
                        <a:moveTo>
                          <a:pt x="30" y="27"/>
                        </a:moveTo>
                        <a:lnTo>
                          <a:pt x="41" y="25"/>
                        </a:lnTo>
                        <a:lnTo>
                          <a:pt x="50" y="22"/>
                        </a:lnTo>
                        <a:lnTo>
                          <a:pt x="56" y="19"/>
                        </a:lnTo>
                        <a:lnTo>
                          <a:pt x="60" y="13"/>
                        </a:lnTo>
                        <a:lnTo>
                          <a:pt x="56" y="8"/>
                        </a:lnTo>
                        <a:lnTo>
                          <a:pt x="50" y="3"/>
                        </a:lnTo>
                        <a:lnTo>
                          <a:pt x="41" y="1"/>
                        </a:lnTo>
                        <a:lnTo>
                          <a:pt x="30" y="0"/>
                        </a:lnTo>
                        <a:lnTo>
                          <a:pt x="19" y="1"/>
                        </a:lnTo>
                        <a:lnTo>
                          <a:pt x="9" y="3"/>
                        </a:lnTo>
                        <a:lnTo>
                          <a:pt x="3" y="8"/>
                        </a:lnTo>
                        <a:lnTo>
                          <a:pt x="0" y="13"/>
                        </a:lnTo>
                        <a:lnTo>
                          <a:pt x="3" y="19"/>
                        </a:lnTo>
                        <a:lnTo>
                          <a:pt x="9" y="22"/>
                        </a:lnTo>
                        <a:lnTo>
                          <a:pt x="19" y="25"/>
                        </a:lnTo>
                        <a:lnTo>
                          <a:pt x="30" y="27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8" name="Freeform 644"/>
                  <p:cNvSpPr>
                    <a:spLocks/>
                  </p:cNvSpPr>
                  <p:nvPr/>
                </p:nvSpPr>
                <p:spPr bwMode="auto">
                  <a:xfrm>
                    <a:off x="2815" y="3123"/>
                    <a:ext cx="217" cy="47"/>
                  </a:xfrm>
                  <a:custGeom>
                    <a:avLst/>
                    <a:gdLst/>
                    <a:ahLst/>
                    <a:cxnLst>
                      <a:cxn ang="0">
                        <a:pos x="8" y="13"/>
                      </a:cxn>
                      <a:cxn ang="0">
                        <a:pos x="10" y="13"/>
                      </a:cxn>
                      <a:cxn ang="0">
                        <a:pos x="13" y="10"/>
                      </a:cxn>
                      <a:cxn ang="0">
                        <a:pos x="19" y="8"/>
                      </a:cxn>
                      <a:cxn ang="0">
                        <a:pos x="32" y="8"/>
                      </a:cxn>
                      <a:cxn ang="0">
                        <a:pos x="40" y="8"/>
                      </a:cxn>
                      <a:cxn ang="0">
                        <a:pos x="54" y="8"/>
                      </a:cxn>
                      <a:cxn ang="0">
                        <a:pos x="76" y="8"/>
                      </a:cxn>
                      <a:cxn ang="0">
                        <a:pos x="101" y="8"/>
                      </a:cxn>
                      <a:cxn ang="0">
                        <a:pos x="131" y="8"/>
                      </a:cxn>
                      <a:cxn ang="0">
                        <a:pos x="164" y="8"/>
                      </a:cxn>
                      <a:cxn ang="0">
                        <a:pos x="199" y="8"/>
                      </a:cxn>
                      <a:cxn ang="0">
                        <a:pos x="236" y="8"/>
                      </a:cxn>
                      <a:cxn ang="0">
                        <a:pos x="270" y="8"/>
                      </a:cxn>
                      <a:cxn ang="0">
                        <a:pos x="305" y="8"/>
                      </a:cxn>
                      <a:cxn ang="0">
                        <a:pos x="337" y="8"/>
                      </a:cxn>
                      <a:cxn ang="0">
                        <a:pos x="365" y="8"/>
                      </a:cxn>
                      <a:cxn ang="0">
                        <a:pos x="389" y="8"/>
                      </a:cxn>
                      <a:cxn ang="0">
                        <a:pos x="408" y="8"/>
                      </a:cxn>
                      <a:cxn ang="0">
                        <a:pos x="419" y="8"/>
                      </a:cxn>
                      <a:cxn ang="0">
                        <a:pos x="424" y="8"/>
                      </a:cxn>
                      <a:cxn ang="0">
                        <a:pos x="424" y="8"/>
                      </a:cxn>
                      <a:cxn ang="0">
                        <a:pos x="424" y="8"/>
                      </a:cxn>
                      <a:cxn ang="0">
                        <a:pos x="425" y="8"/>
                      </a:cxn>
                      <a:cxn ang="0">
                        <a:pos x="427" y="8"/>
                      </a:cxn>
                      <a:cxn ang="0">
                        <a:pos x="428" y="8"/>
                      </a:cxn>
                      <a:cxn ang="0">
                        <a:pos x="430" y="8"/>
                      </a:cxn>
                      <a:cxn ang="0">
                        <a:pos x="433" y="10"/>
                      </a:cxn>
                      <a:cxn ang="0">
                        <a:pos x="435" y="10"/>
                      </a:cxn>
                      <a:cxn ang="0">
                        <a:pos x="433" y="5"/>
                      </a:cxn>
                      <a:cxn ang="0">
                        <a:pos x="430" y="2"/>
                      </a:cxn>
                      <a:cxn ang="0">
                        <a:pos x="425" y="0"/>
                      </a:cxn>
                      <a:cxn ang="0">
                        <a:pos x="420" y="0"/>
                      </a:cxn>
                      <a:cxn ang="0">
                        <a:pos x="13" y="0"/>
                      </a:cxn>
                      <a:cxn ang="0">
                        <a:pos x="8" y="2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3"/>
                      </a:cxn>
                      <a:cxn ang="0">
                        <a:pos x="0" y="79"/>
                      </a:cxn>
                      <a:cxn ang="0">
                        <a:pos x="2" y="85"/>
                      </a:cxn>
                      <a:cxn ang="0">
                        <a:pos x="5" y="89"/>
                      </a:cxn>
                      <a:cxn ang="0">
                        <a:pos x="8" y="92"/>
                      </a:cxn>
                      <a:cxn ang="0">
                        <a:pos x="13" y="93"/>
                      </a:cxn>
                      <a:cxn ang="0">
                        <a:pos x="13" y="92"/>
                      </a:cxn>
                      <a:cxn ang="0">
                        <a:pos x="11" y="85"/>
                      </a:cxn>
                      <a:cxn ang="0">
                        <a:pos x="8" y="73"/>
                      </a:cxn>
                      <a:cxn ang="0">
                        <a:pos x="8" y="54"/>
                      </a:cxn>
                      <a:cxn ang="0">
                        <a:pos x="8" y="33"/>
                      </a:cxn>
                      <a:cxn ang="0">
                        <a:pos x="8" y="21"/>
                      </a:cxn>
                      <a:cxn ang="0">
                        <a:pos x="8" y="14"/>
                      </a:cxn>
                      <a:cxn ang="0">
                        <a:pos x="8" y="13"/>
                      </a:cxn>
                    </a:cxnLst>
                    <a:rect l="0" t="0" r="r" b="b"/>
                    <a:pathLst>
                      <a:path w="435" h="93">
                        <a:moveTo>
                          <a:pt x="8" y="13"/>
                        </a:moveTo>
                        <a:lnTo>
                          <a:pt x="10" y="13"/>
                        </a:lnTo>
                        <a:lnTo>
                          <a:pt x="13" y="10"/>
                        </a:lnTo>
                        <a:lnTo>
                          <a:pt x="19" y="8"/>
                        </a:lnTo>
                        <a:lnTo>
                          <a:pt x="32" y="8"/>
                        </a:lnTo>
                        <a:lnTo>
                          <a:pt x="40" y="8"/>
                        </a:lnTo>
                        <a:lnTo>
                          <a:pt x="54" y="8"/>
                        </a:lnTo>
                        <a:lnTo>
                          <a:pt x="76" y="8"/>
                        </a:lnTo>
                        <a:lnTo>
                          <a:pt x="101" y="8"/>
                        </a:lnTo>
                        <a:lnTo>
                          <a:pt x="131" y="8"/>
                        </a:lnTo>
                        <a:lnTo>
                          <a:pt x="164" y="8"/>
                        </a:lnTo>
                        <a:lnTo>
                          <a:pt x="199" y="8"/>
                        </a:lnTo>
                        <a:lnTo>
                          <a:pt x="236" y="8"/>
                        </a:lnTo>
                        <a:lnTo>
                          <a:pt x="270" y="8"/>
                        </a:lnTo>
                        <a:lnTo>
                          <a:pt x="305" y="8"/>
                        </a:lnTo>
                        <a:lnTo>
                          <a:pt x="337" y="8"/>
                        </a:lnTo>
                        <a:lnTo>
                          <a:pt x="365" y="8"/>
                        </a:lnTo>
                        <a:lnTo>
                          <a:pt x="389" y="8"/>
                        </a:lnTo>
                        <a:lnTo>
                          <a:pt x="408" y="8"/>
                        </a:lnTo>
                        <a:lnTo>
                          <a:pt x="419" y="8"/>
                        </a:lnTo>
                        <a:lnTo>
                          <a:pt x="424" y="8"/>
                        </a:lnTo>
                        <a:lnTo>
                          <a:pt x="424" y="8"/>
                        </a:lnTo>
                        <a:lnTo>
                          <a:pt x="424" y="8"/>
                        </a:lnTo>
                        <a:lnTo>
                          <a:pt x="425" y="8"/>
                        </a:lnTo>
                        <a:lnTo>
                          <a:pt x="427" y="8"/>
                        </a:lnTo>
                        <a:lnTo>
                          <a:pt x="428" y="8"/>
                        </a:lnTo>
                        <a:lnTo>
                          <a:pt x="430" y="8"/>
                        </a:lnTo>
                        <a:lnTo>
                          <a:pt x="433" y="10"/>
                        </a:lnTo>
                        <a:lnTo>
                          <a:pt x="435" y="10"/>
                        </a:lnTo>
                        <a:lnTo>
                          <a:pt x="433" y="5"/>
                        </a:lnTo>
                        <a:lnTo>
                          <a:pt x="430" y="2"/>
                        </a:lnTo>
                        <a:lnTo>
                          <a:pt x="425" y="0"/>
                        </a:lnTo>
                        <a:lnTo>
                          <a:pt x="420" y="0"/>
                        </a:lnTo>
                        <a:lnTo>
                          <a:pt x="13" y="0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3"/>
                        </a:lnTo>
                        <a:lnTo>
                          <a:pt x="0" y="79"/>
                        </a:lnTo>
                        <a:lnTo>
                          <a:pt x="2" y="85"/>
                        </a:lnTo>
                        <a:lnTo>
                          <a:pt x="5" y="89"/>
                        </a:lnTo>
                        <a:lnTo>
                          <a:pt x="8" y="92"/>
                        </a:lnTo>
                        <a:lnTo>
                          <a:pt x="13" y="93"/>
                        </a:lnTo>
                        <a:lnTo>
                          <a:pt x="13" y="92"/>
                        </a:lnTo>
                        <a:lnTo>
                          <a:pt x="11" y="85"/>
                        </a:lnTo>
                        <a:lnTo>
                          <a:pt x="8" y="73"/>
                        </a:lnTo>
                        <a:lnTo>
                          <a:pt x="8" y="54"/>
                        </a:lnTo>
                        <a:lnTo>
                          <a:pt x="8" y="33"/>
                        </a:lnTo>
                        <a:lnTo>
                          <a:pt x="8" y="21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9" name="Freeform 645"/>
                  <p:cNvSpPr>
                    <a:spLocks/>
                  </p:cNvSpPr>
                  <p:nvPr/>
                </p:nvSpPr>
                <p:spPr bwMode="auto">
                  <a:xfrm>
                    <a:off x="2783" y="3160"/>
                    <a:ext cx="279" cy="54"/>
                  </a:xfrm>
                  <a:custGeom>
                    <a:avLst/>
                    <a:gdLst/>
                    <a:ahLst/>
                    <a:cxnLst>
                      <a:cxn ang="0">
                        <a:pos x="28" y="108"/>
                      </a:cxn>
                      <a:cxn ang="0">
                        <a:pos x="17" y="105"/>
                      </a:cxn>
                      <a:cxn ang="0">
                        <a:pos x="8" y="98"/>
                      </a:cxn>
                      <a:cxn ang="0">
                        <a:pos x="2" y="89"/>
                      </a:cxn>
                      <a:cxn ang="0">
                        <a:pos x="0" y="78"/>
                      </a:cxn>
                      <a:cxn ang="0">
                        <a:pos x="0" y="71"/>
                      </a:cxn>
                      <a:cxn ang="0">
                        <a:pos x="5" y="68"/>
                      </a:cxn>
                      <a:cxn ang="0">
                        <a:pos x="93" y="15"/>
                      </a:cxn>
                      <a:cxn ang="0">
                        <a:pos x="87" y="24"/>
                      </a:cxn>
                      <a:cxn ang="0">
                        <a:pos x="88" y="15"/>
                      </a:cxn>
                      <a:cxn ang="0">
                        <a:pos x="93" y="7"/>
                      </a:cxn>
                      <a:cxn ang="0">
                        <a:pos x="100" y="2"/>
                      </a:cxn>
                      <a:cxn ang="0">
                        <a:pos x="109" y="0"/>
                      </a:cxn>
                      <a:cxn ang="0">
                        <a:pos x="449" y="0"/>
                      </a:cxn>
                      <a:cxn ang="0">
                        <a:pos x="458" y="2"/>
                      </a:cxn>
                      <a:cxn ang="0">
                        <a:pos x="464" y="7"/>
                      </a:cxn>
                      <a:cxn ang="0">
                        <a:pos x="469" y="15"/>
                      </a:cxn>
                      <a:cxn ang="0">
                        <a:pos x="471" y="24"/>
                      </a:cxn>
                      <a:cxn ang="0">
                        <a:pos x="466" y="15"/>
                      </a:cxn>
                      <a:cxn ang="0">
                        <a:pos x="553" y="68"/>
                      </a:cxn>
                      <a:cxn ang="0">
                        <a:pos x="558" y="71"/>
                      </a:cxn>
                      <a:cxn ang="0">
                        <a:pos x="558" y="78"/>
                      </a:cxn>
                      <a:cxn ang="0">
                        <a:pos x="556" y="89"/>
                      </a:cxn>
                      <a:cxn ang="0">
                        <a:pos x="550" y="98"/>
                      </a:cxn>
                      <a:cxn ang="0">
                        <a:pos x="540" y="105"/>
                      </a:cxn>
                      <a:cxn ang="0">
                        <a:pos x="529" y="108"/>
                      </a:cxn>
                      <a:cxn ang="0">
                        <a:pos x="28" y="108"/>
                      </a:cxn>
                    </a:cxnLst>
                    <a:rect l="0" t="0" r="r" b="b"/>
                    <a:pathLst>
                      <a:path w="558" h="108">
                        <a:moveTo>
                          <a:pt x="28" y="108"/>
                        </a:moveTo>
                        <a:lnTo>
                          <a:pt x="17" y="105"/>
                        </a:lnTo>
                        <a:lnTo>
                          <a:pt x="8" y="98"/>
                        </a:lnTo>
                        <a:lnTo>
                          <a:pt x="2" y="89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5" y="68"/>
                        </a:lnTo>
                        <a:lnTo>
                          <a:pt x="93" y="15"/>
                        </a:lnTo>
                        <a:lnTo>
                          <a:pt x="87" y="24"/>
                        </a:lnTo>
                        <a:lnTo>
                          <a:pt x="88" y="15"/>
                        </a:lnTo>
                        <a:lnTo>
                          <a:pt x="93" y="7"/>
                        </a:lnTo>
                        <a:lnTo>
                          <a:pt x="100" y="2"/>
                        </a:lnTo>
                        <a:lnTo>
                          <a:pt x="109" y="0"/>
                        </a:lnTo>
                        <a:lnTo>
                          <a:pt x="449" y="0"/>
                        </a:lnTo>
                        <a:lnTo>
                          <a:pt x="458" y="2"/>
                        </a:lnTo>
                        <a:lnTo>
                          <a:pt x="464" y="7"/>
                        </a:lnTo>
                        <a:lnTo>
                          <a:pt x="469" y="15"/>
                        </a:lnTo>
                        <a:lnTo>
                          <a:pt x="471" y="24"/>
                        </a:lnTo>
                        <a:lnTo>
                          <a:pt x="466" y="15"/>
                        </a:lnTo>
                        <a:lnTo>
                          <a:pt x="553" y="68"/>
                        </a:lnTo>
                        <a:lnTo>
                          <a:pt x="558" y="71"/>
                        </a:lnTo>
                        <a:lnTo>
                          <a:pt x="558" y="78"/>
                        </a:lnTo>
                        <a:lnTo>
                          <a:pt x="556" y="89"/>
                        </a:lnTo>
                        <a:lnTo>
                          <a:pt x="550" y="98"/>
                        </a:lnTo>
                        <a:lnTo>
                          <a:pt x="540" y="105"/>
                        </a:lnTo>
                        <a:lnTo>
                          <a:pt x="529" y="108"/>
                        </a:lnTo>
                        <a:lnTo>
                          <a:pt x="28" y="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0" name="Freeform 646"/>
                  <p:cNvSpPr>
                    <a:spLocks/>
                  </p:cNvSpPr>
                  <p:nvPr/>
                </p:nvSpPr>
                <p:spPr bwMode="auto">
                  <a:xfrm>
                    <a:off x="2793" y="3173"/>
                    <a:ext cx="263" cy="27"/>
                  </a:xfrm>
                  <a:custGeom>
                    <a:avLst/>
                    <a:gdLst/>
                    <a:ahLst/>
                    <a:cxnLst>
                      <a:cxn ang="0">
                        <a:pos x="82" y="3"/>
                      </a:cxn>
                      <a:cxn ang="0">
                        <a:pos x="79" y="4"/>
                      </a:cxn>
                      <a:cxn ang="0">
                        <a:pos x="71" y="11"/>
                      </a:cxn>
                      <a:cxn ang="0">
                        <a:pos x="58" y="19"/>
                      </a:cxn>
                      <a:cxn ang="0">
                        <a:pos x="44" y="28"/>
                      </a:cxn>
                      <a:cxn ang="0">
                        <a:pos x="30" y="36"/>
                      </a:cxn>
                      <a:cxn ang="0">
                        <a:pos x="17" y="45"/>
                      </a:cxn>
                      <a:cxn ang="0">
                        <a:pos x="7" y="50"/>
                      </a:cxn>
                      <a:cxn ang="0">
                        <a:pos x="1" y="53"/>
                      </a:cxn>
                      <a:cxn ang="0">
                        <a:pos x="1" y="53"/>
                      </a:cxn>
                      <a:cxn ang="0">
                        <a:pos x="1" y="53"/>
                      </a:cxn>
                      <a:cxn ang="0">
                        <a:pos x="0" y="55"/>
                      </a:cxn>
                      <a:cxn ang="0">
                        <a:pos x="0" y="55"/>
                      </a:cxn>
                      <a:cxn ang="0">
                        <a:pos x="524" y="55"/>
                      </a:cxn>
                      <a:cxn ang="0">
                        <a:pos x="526" y="55"/>
                      </a:cxn>
                      <a:cxn ang="0">
                        <a:pos x="526" y="53"/>
                      </a:cxn>
                      <a:cxn ang="0">
                        <a:pos x="526" y="53"/>
                      </a:cxn>
                      <a:cxn ang="0">
                        <a:pos x="526" y="52"/>
                      </a:cxn>
                      <a:cxn ang="0">
                        <a:pos x="526" y="52"/>
                      </a:cxn>
                      <a:cxn ang="0">
                        <a:pos x="440" y="0"/>
                      </a:cxn>
                      <a:cxn ang="0">
                        <a:pos x="431" y="0"/>
                      </a:cxn>
                      <a:cxn ang="0">
                        <a:pos x="82" y="3"/>
                      </a:cxn>
                    </a:cxnLst>
                    <a:rect l="0" t="0" r="r" b="b"/>
                    <a:pathLst>
                      <a:path w="526" h="55">
                        <a:moveTo>
                          <a:pt x="82" y="3"/>
                        </a:moveTo>
                        <a:lnTo>
                          <a:pt x="79" y="4"/>
                        </a:lnTo>
                        <a:lnTo>
                          <a:pt x="71" y="11"/>
                        </a:lnTo>
                        <a:lnTo>
                          <a:pt x="58" y="19"/>
                        </a:lnTo>
                        <a:lnTo>
                          <a:pt x="44" y="28"/>
                        </a:lnTo>
                        <a:lnTo>
                          <a:pt x="30" y="36"/>
                        </a:lnTo>
                        <a:lnTo>
                          <a:pt x="17" y="45"/>
                        </a:lnTo>
                        <a:lnTo>
                          <a:pt x="7" y="50"/>
                        </a:lnTo>
                        <a:lnTo>
                          <a:pt x="1" y="53"/>
                        </a:lnTo>
                        <a:lnTo>
                          <a:pt x="1" y="53"/>
                        </a:lnTo>
                        <a:lnTo>
                          <a:pt x="1" y="53"/>
                        </a:ln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524" y="55"/>
                        </a:lnTo>
                        <a:lnTo>
                          <a:pt x="526" y="55"/>
                        </a:lnTo>
                        <a:lnTo>
                          <a:pt x="526" y="53"/>
                        </a:lnTo>
                        <a:lnTo>
                          <a:pt x="526" y="53"/>
                        </a:lnTo>
                        <a:lnTo>
                          <a:pt x="526" y="52"/>
                        </a:lnTo>
                        <a:lnTo>
                          <a:pt x="526" y="52"/>
                        </a:lnTo>
                        <a:lnTo>
                          <a:pt x="440" y="0"/>
                        </a:lnTo>
                        <a:lnTo>
                          <a:pt x="431" y="0"/>
                        </a:lnTo>
                        <a:lnTo>
                          <a:pt x="82" y="3"/>
                        </a:lnTo>
                        <a:close/>
                      </a:path>
                    </a:pathLst>
                  </a:custGeom>
                  <a:solidFill>
                    <a:srgbClr val="99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1" name="Freeform 647"/>
                  <p:cNvSpPr>
                    <a:spLocks/>
                  </p:cNvSpPr>
                  <p:nvPr/>
                </p:nvSpPr>
                <p:spPr bwMode="auto">
                  <a:xfrm>
                    <a:off x="2793" y="3200"/>
                    <a:ext cx="263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8"/>
                      </a:cxn>
                      <a:cxn ang="0">
                        <a:pos x="3" y="11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7" y="16"/>
                      </a:cxn>
                      <a:cxn ang="0">
                        <a:pos x="508" y="16"/>
                      </a:cxn>
                      <a:cxn ang="0">
                        <a:pos x="514" y="14"/>
                      </a:cxn>
                      <a:cxn ang="0">
                        <a:pos x="519" y="11"/>
                      </a:cxn>
                      <a:cxn ang="0">
                        <a:pos x="524" y="6"/>
                      </a:cxn>
                      <a:cxn ang="0">
                        <a:pos x="526" y="0"/>
                      </a:cxn>
                      <a:cxn ang="0">
                        <a:pos x="52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6" h="1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8"/>
                        </a:lnTo>
                        <a:lnTo>
                          <a:pt x="3" y="11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508" y="16"/>
                        </a:lnTo>
                        <a:lnTo>
                          <a:pt x="514" y="14"/>
                        </a:lnTo>
                        <a:lnTo>
                          <a:pt x="519" y="11"/>
                        </a:lnTo>
                        <a:lnTo>
                          <a:pt x="524" y="6"/>
                        </a:lnTo>
                        <a:lnTo>
                          <a:pt x="526" y="0"/>
                        </a:lnTo>
                        <a:lnTo>
                          <a:pt x="52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2" name="Freeform 648"/>
                  <p:cNvSpPr>
                    <a:spLocks/>
                  </p:cNvSpPr>
                  <p:nvPr/>
                </p:nvSpPr>
                <p:spPr bwMode="auto">
                  <a:xfrm>
                    <a:off x="2789" y="3166"/>
                    <a:ext cx="225" cy="42"/>
                  </a:xfrm>
                  <a:custGeom>
                    <a:avLst/>
                    <a:gdLst/>
                    <a:ahLst/>
                    <a:cxnLst>
                      <a:cxn ang="0">
                        <a:pos x="87" y="13"/>
                      </a:cxn>
                      <a:cxn ang="0">
                        <a:pos x="0" y="67"/>
                      </a:cxn>
                      <a:cxn ang="0">
                        <a:pos x="2" y="73"/>
                      </a:cxn>
                      <a:cxn ang="0">
                        <a:pos x="5" y="79"/>
                      </a:cxn>
                      <a:cxn ang="0">
                        <a:pos x="10" y="84"/>
                      </a:cxn>
                      <a:cxn ang="0">
                        <a:pos x="16" y="86"/>
                      </a:cxn>
                      <a:cxn ang="0">
                        <a:pos x="13" y="81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0"/>
                      </a:cxn>
                      <a:cxn ang="0">
                        <a:pos x="10" y="70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1" y="68"/>
                      </a:cxn>
                      <a:cxn ang="0">
                        <a:pos x="17" y="65"/>
                      </a:cxn>
                      <a:cxn ang="0">
                        <a:pos x="27" y="60"/>
                      </a:cxn>
                      <a:cxn ang="0">
                        <a:pos x="40" y="51"/>
                      </a:cxn>
                      <a:cxn ang="0">
                        <a:pos x="54" y="43"/>
                      </a:cxn>
                      <a:cxn ang="0">
                        <a:pos x="68" y="34"/>
                      </a:cxn>
                      <a:cxn ang="0">
                        <a:pos x="81" y="26"/>
                      </a:cxn>
                      <a:cxn ang="0">
                        <a:pos x="89" y="19"/>
                      </a:cxn>
                      <a:cxn ang="0">
                        <a:pos x="92" y="18"/>
                      </a:cxn>
                      <a:cxn ang="0">
                        <a:pos x="441" y="15"/>
                      </a:cxn>
                      <a:cxn ang="0">
                        <a:pos x="450" y="15"/>
                      </a:cxn>
                      <a:cxn ang="0">
                        <a:pos x="449" y="13"/>
                      </a:cxn>
                      <a:cxn ang="0">
                        <a:pos x="447" y="8"/>
                      </a:cxn>
                      <a:cxn ang="0">
                        <a:pos x="446" y="4"/>
                      </a:cxn>
                      <a:cxn ang="0">
                        <a:pos x="442" y="2"/>
                      </a:cxn>
                      <a:cxn ang="0">
                        <a:pos x="438" y="0"/>
                      </a:cxn>
                      <a:cxn ang="0">
                        <a:pos x="98" y="0"/>
                      </a:cxn>
                      <a:cxn ang="0">
                        <a:pos x="95" y="2"/>
                      </a:cxn>
                      <a:cxn ang="0">
                        <a:pos x="90" y="4"/>
                      </a:cxn>
                      <a:cxn ang="0">
                        <a:pos x="89" y="8"/>
                      </a:cxn>
                      <a:cxn ang="0">
                        <a:pos x="87" y="13"/>
                      </a:cxn>
                    </a:cxnLst>
                    <a:rect l="0" t="0" r="r" b="b"/>
                    <a:pathLst>
                      <a:path w="450" h="86">
                        <a:moveTo>
                          <a:pt x="87" y="13"/>
                        </a:moveTo>
                        <a:lnTo>
                          <a:pt x="0" y="67"/>
                        </a:lnTo>
                        <a:lnTo>
                          <a:pt x="2" y="73"/>
                        </a:lnTo>
                        <a:lnTo>
                          <a:pt x="5" y="79"/>
                        </a:lnTo>
                        <a:lnTo>
                          <a:pt x="10" y="84"/>
                        </a:lnTo>
                        <a:lnTo>
                          <a:pt x="16" y="86"/>
                        </a:lnTo>
                        <a:lnTo>
                          <a:pt x="13" y="81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0"/>
                        </a:lnTo>
                        <a:lnTo>
                          <a:pt x="10" y="70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1" y="68"/>
                        </a:lnTo>
                        <a:lnTo>
                          <a:pt x="17" y="65"/>
                        </a:lnTo>
                        <a:lnTo>
                          <a:pt x="27" y="60"/>
                        </a:lnTo>
                        <a:lnTo>
                          <a:pt x="40" y="51"/>
                        </a:lnTo>
                        <a:lnTo>
                          <a:pt x="54" y="43"/>
                        </a:lnTo>
                        <a:lnTo>
                          <a:pt x="68" y="34"/>
                        </a:lnTo>
                        <a:lnTo>
                          <a:pt x="81" y="26"/>
                        </a:lnTo>
                        <a:lnTo>
                          <a:pt x="89" y="19"/>
                        </a:lnTo>
                        <a:lnTo>
                          <a:pt x="92" y="18"/>
                        </a:lnTo>
                        <a:lnTo>
                          <a:pt x="441" y="15"/>
                        </a:lnTo>
                        <a:lnTo>
                          <a:pt x="450" y="15"/>
                        </a:lnTo>
                        <a:lnTo>
                          <a:pt x="449" y="13"/>
                        </a:lnTo>
                        <a:lnTo>
                          <a:pt x="447" y="8"/>
                        </a:lnTo>
                        <a:lnTo>
                          <a:pt x="446" y="4"/>
                        </a:lnTo>
                        <a:lnTo>
                          <a:pt x="442" y="2"/>
                        </a:lnTo>
                        <a:lnTo>
                          <a:pt x="438" y="0"/>
                        </a:lnTo>
                        <a:lnTo>
                          <a:pt x="98" y="0"/>
                        </a:lnTo>
                        <a:lnTo>
                          <a:pt x="95" y="2"/>
                        </a:lnTo>
                        <a:lnTo>
                          <a:pt x="90" y="4"/>
                        </a:lnTo>
                        <a:lnTo>
                          <a:pt x="89" y="8"/>
                        </a:lnTo>
                        <a:lnTo>
                          <a:pt x="87" y="13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3" name="Freeform 649"/>
                  <p:cNvSpPr>
                    <a:spLocks/>
                  </p:cNvSpPr>
                  <p:nvPr/>
                </p:nvSpPr>
                <p:spPr bwMode="auto">
                  <a:xfrm>
                    <a:off x="2838" y="3171"/>
                    <a:ext cx="18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4" name="Freeform 650"/>
                  <p:cNvSpPr>
                    <a:spLocks/>
                  </p:cNvSpPr>
                  <p:nvPr/>
                </p:nvSpPr>
                <p:spPr bwMode="auto">
                  <a:xfrm>
                    <a:off x="2866" y="3171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5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5" name="Freeform 651"/>
                  <p:cNvSpPr>
                    <a:spLocks/>
                  </p:cNvSpPr>
                  <p:nvPr/>
                </p:nvSpPr>
                <p:spPr bwMode="auto">
                  <a:xfrm>
                    <a:off x="2894" y="3171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4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4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4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6" name="Freeform 652"/>
                  <p:cNvSpPr>
                    <a:spLocks/>
                  </p:cNvSpPr>
                  <p:nvPr/>
                </p:nvSpPr>
                <p:spPr bwMode="auto">
                  <a:xfrm>
                    <a:off x="2923" y="3171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6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7" name="Freeform 653"/>
                  <p:cNvSpPr>
                    <a:spLocks/>
                  </p:cNvSpPr>
                  <p:nvPr/>
                </p:nvSpPr>
                <p:spPr bwMode="auto">
                  <a:xfrm>
                    <a:off x="2950" y="3171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4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9" y="2"/>
                      </a:cxn>
                      <a:cxn ang="0">
                        <a:pos x="33" y="4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9" y="2"/>
                        </a:lnTo>
                        <a:lnTo>
                          <a:pt x="33" y="4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8" name="Freeform 654"/>
                  <p:cNvSpPr>
                    <a:spLocks/>
                  </p:cNvSpPr>
                  <p:nvPr/>
                </p:nvSpPr>
                <p:spPr bwMode="auto">
                  <a:xfrm>
                    <a:off x="2979" y="3171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4"/>
                      </a:cxn>
                      <a:cxn ang="0">
                        <a:pos x="8" y="2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2"/>
                      </a:cxn>
                      <a:cxn ang="0">
                        <a:pos x="33" y="4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3" y="4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9" name="Freeform 655"/>
                  <p:cNvSpPr>
                    <a:spLocks/>
                  </p:cNvSpPr>
                  <p:nvPr/>
                </p:nvSpPr>
                <p:spPr bwMode="auto">
                  <a:xfrm>
                    <a:off x="2826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0" name="Freeform 656"/>
                  <p:cNvSpPr>
                    <a:spLocks/>
                  </p:cNvSpPr>
                  <p:nvPr/>
                </p:nvSpPr>
                <p:spPr bwMode="auto">
                  <a:xfrm>
                    <a:off x="2854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3" y="3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3" y="3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1" name="Freeform 657"/>
                  <p:cNvSpPr>
                    <a:spLocks/>
                  </p:cNvSpPr>
                  <p:nvPr/>
                </p:nvSpPr>
                <p:spPr bwMode="auto">
                  <a:xfrm>
                    <a:off x="2882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2" name="Freeform 658"/>
                  <p:cNvSpPr>
                    <a:spLocks/>
                  </p:cNvSpPr>
                  <p:nvPr/>
                </p:nvSpPr>
                <p:spPr bwMode="auto">
                  <a:xfrm>
                    <a:off x="2910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3" name="Freeform 659"/>
                  <p:cNvSpPr>
                    <a:spLocks/>
                  </p:cNvSpPr>
                  <p:nvPr/>
                </p:nvSpPr>
                <p:spPr bwMode="auto">
                  <a:xfrm>
                    <a:off x="2938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3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8" y="2"/>
                      </a:cxn>
                      <a:cxn ang="0">
                        <a:pos x="33" y="3"/>
                      </a:cxn>
                      <a:cxn ang="0">
                        <a:pos x="36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3" y="3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6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4" name="Freeform 660"/>
                  <p:cNvSpPr>
                    <a:spLocks/>
                  </p:cNvSpPr>
                  <p:nvPr/>
                </p:nvSpPr>
                <p:spPr bwMode="auto">
                  <a:xfrm>
                    <a:off x="2966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7" y="7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7" y="7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5" name="Freeform 661"/>
                  <p:cNvSpPr>
                    <a:spLocks/>
                  </p:cNvSpPr>
                  <p:nvPr/>
                </p:nvSpPr>
                <p:spPr bwMode="auto">
                  <a:xfrm>
                    <a:off x="2995" y="3179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7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5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2" y="0"/>
                      </a:cxn>
                      <a:cxn ang="0">
                        <a:pos x="29" y="2"/>
                      </a:cxn>
                      <a:cxn ang="0">
                        <a:pos x="34" y="3"/>
                      </a:cxn>
                      <a:cxn ang="0">
                        <a:pos x="38" y="7"/>
                      </a:cxn>
                      <a:cxn ang="0">
                        <a:pos x="4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9" y="2"/>
                        </a:lnTo>
                        <a:lnTo>
                          <a:pt x="34" y="3"/>
                        </a:lnTo>
                        <a:lnTo>
                          <a:pt x="38" y="7"/>
                        </a:lnTo>
                        <a:lnTo>
                          <a:pt x="4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6" name="Freeform 662"/>
                  <p:cNvSpPr>
                    <a:spLocks/>
                  </p:cNvSpPr>
                  <p:nvPr/>
                </p:nvSpPr>
                <p:spPr bwMode="auto">
                  <a:xfrm>
                    <a:off x="2811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" y="6"/>
                      </a:cxn>
                      <a:cxn ang="0">
                        <a:pos x="5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8" h="7">
                        <a:moveTo>
                          <a:pt x="0" y="7"/>
                        </a:moveTo>
                        <a:lnTo>
                          <a:pt x="1" y="6"/>
                        </a:lnTo>
                        <a:lnTo>
                          <a:pt x="5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7" name="Freeform 663"/>
                  <p:cNvSpPr>
                    <a:spLocks/>
                  </p:cNvSpPr>
                  <p:nvPr/>
                </p:nvSpPr>
                <p:spPr bwMode="auto">
                  <a:xfrm>
                    <a:off x="2841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3" y="0"/>
                      </a:cxn>
                      <a:cxn ang="0">
                        <a:pos x="16" y="0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  <a:cxn ang="0">
                        <a:pos x="21" y="0"/>
                      </a:cxn>
                      <a:cxn ang="0">
                        <a:pos x="27" y="1"/>
                      </a:cxn>
                      <a:cxn ang="0">
                        <a:pos x="32" y="3"/>
                      </a:cxn>
                      <a:cxn ang="0">
                        <a:pos x="37" y="6"/>
                      </a:cxn>
                      <a:cxn ang="0">
                        <a:pos x="38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8" h="7">
                        <a:moveTo>
                          <a:pt x="0" y="7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7" y="1"/>
                        </a:lnTo>
                        <a:lnTo>
                          <a:pt x="32" y="3"/>
                        </a:lnTo>
                        <a:lnTo>
                          <a:pt x="37" y="6"/>
                        </a:lnTo>
                        <a:lnTo>
                          <a:pt x="38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8" name="Freeform 664"/>
                  <p:cNvSpPr>
                    <a:spLocks/>
                  </p:cNvSpPr>
                  <p:nvPr/>
                </p:nvSpPr>
                <p:spPr bwMode="auto">
                  <a:xfrm>
                    <a:off x="2855" y="3195"/>
                    <a:ext cx="140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16" y="0"/>
                      </a:cxn>
                      <a:cxn ang="0">
                        <a:pos x="273" y="0"/>
                      </a:cxn>
                      <a:cxn ang="0">
                        <a:pos x="281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281" h="9">
                        <a:moveTo>
                          <a:pt x="0" y="9"/>
                        </a:moveTo>
                        <a:lnTo>
                          <a:pt x="16" y="0"/>
                        </a:lnTo>
                        <a:lnTo>
                          <a:pt x="273" y="0"/>
                        </a:lnTo>
                        <a:lnTo>
                          <a:pt x="281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9" name="Freeform 665"/>
                  <p:cNvSpPr>
                    <a:spLocks/>
                  </p:cNvSpPr>
                  <p:nvPr/>
                </p:nvSpPr>
                <p:spPr bwMode="auto">
                  <a:xfrm>
                    <a:off x="2897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3" y="0"/>
                      </a:cxn>
                      <a:cxn ang="0">
                        <a:pos x="18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3" y="0"/>
                      </a:cxn>
                      <a:cxn ang="0">
                        <a:pos x="29" y="1"/>
                      </a:cxn>
                      <a:cxn ang="0">
                        <a:pos x="34" y="3"/>
                      </a:cxn>
                      <a:cxn ang="0">
                        <a:pos x="37" y="6"/>
                      </a:cxn>
                      <a:cxn ang="0">
                        <a:pos x="38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8" h="7">
                        <a:moveTo>
                          <a:pt x="0" y="7"/>
                        </a:move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9" y="1"/>
                        </a:lnTo>
                        <a:lnTo>
                          <a:pt x="34" y="3"/>
                        </a:lnTo>
                        <a:lnTo>
                          <a:pt x="37" y="6"/>
                        </a:lnTo>
                        <a:lnTo>
                          <a:pt x="38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0" name="Freeform 666"/>
                  <p:cNvSpPr>
                    <a:spLocks/>
                  </p:cNvSpPr>
                  <p:nvPr/>
                </p:nvSpPr>
                <p:spPr bwMode="auto">
                  <a:xfrm>
                    <a:off x="2924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8" h="7">
                        <a:moveTo>
                          <a:pt x="0" y="7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1" name="Freeform 667"/>
                  <p:cNvSpPr>
                    <a:spLocks/>
                  </p:cNvSpPr>
                  <p:nvPr/>
                </p:nvSpPr>
                <p:spPr bwMode="auto">
                  <a:xfrm>
                    <a:off x="2868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6"/>
                      </a:cxn>
                      <a:cxn ang="0">
                        <a:pos x="5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8" y="6"/>
                      </a:cxn>
                      <a:cxn ang="0">
                        <a:pos x="40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40" h="7">
                        <a:moveTo>
                          <a:pt x="0" y="7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8" y="6"/>
                        </a:lnTo>
                        <a:lnTo>
                          <a:pt x="4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2" name="Freeform 668"/>
                  <p:cNvSpPr>
                    <a:spLocks/>
                  </p:cNvSpPr>
                  <p:nvPr/>
                </p:nvSpPr>
                <p:spPr bwMode="auto">
                  <a:xfrm>
                    <a:off x="2953" y="3188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8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8" h="7">
                        <a:moveTo>
                          <a:pt x="0" y="7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3" name="Freeform 669"/>
                  <p:cNvSpPr>
                    <a:spLocks/>
                  </p:cNvSpPr>
                  <p:nvPr/>
                </p:nvSpPr>
                <p:spPr bwMode="auto">
                  <a:xfrm>
                    <a:off x="2982" y="3186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3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9" y="2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9" y="2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4" name="Freeform 670"/>
                  <p:cNvSpPr>
                    <a:spLocks/>
                  </p:cNvSpPr>
                  <p:nvPr/>
                </p:nvSpPr>
                <p:spPr bwMode="auto">
                  <a:xfrm>
                    <a:off x="3010" y="3186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" y="8"/>
                      </a:cxn>
                      <a:cxn ang="0">
                        <a:pos x="5" y="5"/>
                      </a:cxn>
                      <a:cxn ang="0">
                        <a:pos x="8" y="2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2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10"/>
                        </a:moveTo>
                        <a:lnTo>
                          <a:pt x="2" y="8"/>
                        </a:lnTo>
                        <a:lnTo>
                          <a:pt x="5" y="5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2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5" name="Freeform 671"/>
                  <p:cNvSpPr>
                    <a:spLocks/>
                  </p:cNvSpPr>
                  <p:nvPr/>
                </p:nvSpPr>
                <p:spPr bwMode="auto">
                  <a:xfrm>
                    <a:off x="3001" y="3195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2" y="8"/>
                      </a:cxn>
                      <a:cxn ang="0">
                        <a:pos x="3" y="5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6" name="Freeform 672"/>
                  <p:cNvSpPr>
                    <a:spLocks/>
                  </p:cNvSpPr>
                  <p:nvPr/>
                </p:nvSpPr>
                <p:spPr bwMode="auto">
                  <a:xfrm>
                    <a:off x="3029" y="3195"/>
                    <a:ext cx="19" cy="5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1" y="8"/>
                      </a:cxn>
                      <a:cxn ang="0">
                        <a:pos x="5" y="5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4" y="0"/>
                      </a:cxn>
                      <a:cxn ang="0">
                        <a:pos x="28" y="1"/>
                      </a:cxn>
                      <a:cxn ang="0">
                        <a:pos x="33" y="5"/>
                      </a:cxn>
                      <a:cxn ang="0">
                        <a:pos x="36" y="8"/>
                      </a:cxn>
                      <a:cxn ang="0">
                        <a:pos x="38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8" h="9">
                        <a:moveTo>
                          <a:pt x="0" y="9"/>
                        </a:moveTo>
                        <a:lnTo>
                          <a:pt x="1" y="8"/>
                        </a:lnTo>
                        <a:lnTo>
                          <a:pt x="5" y="5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1"/>
                        </a:lnTo>
                        <a:lnTo>
                          <a:pt x="33" y="5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7" name="Freeform 673"/>
                  <p:cNvSpPr>
                    <a:spLocks/>
                  </p:cNvSpPr>
                  <p:nvPr/>
                </p:nvSpPr>
                <p:spPr bwMode="auto">
                  <a:xfrm>
                    <a:off x="2798" y="3195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8" name="Freeform 674"/>
                  <p:cNvSpPr>
                    <a:spLocks/>
                  </p:cNvSpPr>
                  <p:nvPr/>
                </p:nvSpPr>
                <p:spPr bwMode="auto">
                  <a:xfrm>
                    <a:off x="2826" y="3195"/>
                    <a:ext cx="19" cy="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8" y="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33" y="3"/>
                      </a:cxn>
                      <a:cxn ang="0">
                        <a:pos x="36" y="6"/>
                      </a:cxn>
                      <a:cxn ang="0">
                        <a:pos x="38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8" h="8">
                        <a:moveTo>
                          <a:pt x="0" y="8"/>
                        </a:move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7" y="1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9" name="Rectangle 675"/>
                  <p:cNvSpPr>
                    <a:spLocks noChangeArrowheads="1"/>
                  </p:cNvSpPr>
                  <p:nvPr/>
                </p:nvSpPr>
                <p:spPr bwMode="auto">
                  <a:xfrm>
                    <a:off x="2965" y="3136"/>
                    <a:ext cx="5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60" name="Freeform 676"/>
                  <p:cNvSpPr>
                    <a:spLocks/>
                  </p:cNvSpPr>
                  <p:nvPr/>
                </p:nvSpPr>
                <p:spPr bwMode="auto">
                  <a:xfrm>
                    <a:off x="2830" y="312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6" y="20"/>
                      </a:cxn>
                      <a:cxn ang="0">
                        <a:pos x="19" y="19"/>
                      </a:cxn>
                      <a:cxn ang="0">
                        <a:pos x="20" y="15"/>
                      </a:cxn>
                      <a:cxn ang="0">
                        <a:pos x="22" y="11"/>
                      </a:cxn>
                      <a:cxn ang="0">
                        <a:pos x="20" y="6"/>
                      </a:cxn>
                      <a:cxn ang="0">
                        <a:pos x="19" y="3"/>
                      </a:cxn>
                      <a:cxn ang="0">
                        <a:pos x="16" y="1"/>
                      </a:cxn>
                      <a:cxn ang="0">
                        <a:pos x="11" y="0"/>
                      </a:cxn>
                      <a:cxn ang="0">
                        <a:pos x="6" y="1"/>
                      </a:cxn>
                      <a:cxn ang="0">
                        <a:pos x="3" y="3"/>
                      </a:cxn>
                      <a:cxn ang="0">
                        <a:pos x="1" y="6"/>
                      </a:cxn>
                      <a:cxn ang="0">
                        <a:pos x="0" y="11"/>
                      </a:cxn>
                      <a:cxn ang="0">
                        <a:pos x="1" y="15"/>
                      </a:cxn>
                      <a:cxn ang="0">
                        <a:pos x="3" y="19"/>
                      </a:cxn>
                      <a:cxn ang="0">
                        <a:pos x="6" y="20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22" h="22">
                        <a:moveTo>
                          <a:pt x="11" y="22"/>
                        </a:moveTo>
                        <a:lnTo>
                          <a:pt x="16" y="20"/>
                        </a:lnTo>
                        <a:lnTo>
                          <a:pt x="19" y="19"/>
                        </a:lnTo>
                        <a:lnTo>
                          <a:pt x="20" y="15"/>
                        </a:lnTo>
                        <a:lnTo>
                          <a:pt x="22" y="11"/>
                        </a:lnTo>
                        <a:lnTo>
                          <a:pt x="20" y="6"/>
                        </a:lnTo>
                        <a:lnTo>
                          <a:pt x="19" y="3"/>
                        </a:lnTo>
                        <a:lnTo>
                          <a:pt x="16" y="1"/>
                        </a:lnTo>
                        <a:lnTo>
                          <a:pt x="11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1"/>
                        </a:lnTo>
                        <a:lnTo>
                          <a:pt x="1" y="15"/>
                        </a:lnTo>
                        <a:lnTo>
                          <a:pt x="3" y="19"/>
                        </a:lnTo>
                        <a:lnTo>
                          <a:pt x="6" y="20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61" name="Freeform 677"/>
                  <p:cNvSpPr>
                    <a:spLocks/>
                  </p:cNvSpPr>
                  <p:nvPr/>
                </p:nvSpPr>
                <p:spPr bwMode="auto">
                  <a:xfrm>
                    <a:off x="2849" y="312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4" y="20"/>
                      </a:cxn>
                      <a:cxn ang="0">
                        <a:pos x="19" y="19"/>
                      </a:cxn>
                      <a:cxn ang="0">
                        <a:pos x="21" y="15"/>
                      </a:cxn>
                      <a:cxn ang="0">
                        <a:pos x="22" y="11"/>
                      </a:cxn>
                      <a:cxn ang="0">
                        <a:pos x="21" y="6"/>
                      </a:cxn>
                      <a:cxn ang="0">
                        <a:pos x="19" y="3"/>
                      </a:cxn>
                      <a:cxn ang="0">
                        <a:pos x="14" y="1"/>
                      </a:cxn>
                      <a:cxn ang="0">
                        <a:pos x="11" y="0"/>
                      </a:cxn>
                      <a:cxn ang="0">
                        <a:pos x="6" y="1"/>
                      </a:cxn>
                      <a:cxn ang="0">
                        <a:pos x="3" y="3"/>
                      </a:cxn>
                      <a:cxn ang="0">
                        <a:pos x="2" y="6"/>
                      </a:cxn>
                      <a:cxn ang="0">
                        <a:pos x="0" y="11"/>
                      </a:cxn>
                      <a:cxn ang="0">
                        <a:pos x="2" y="15"/>
                      </a:cxn>
                      <a:cxn ang="0">
                        <a:pos x="3" y="19"/>
                      </a:cxn>
                      <a:cxn ang="0">
                        <a:pos x="6" y="20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22" h="22">
                        <a:moveTo>
                          <a:pt x="11" y="22"/>
                        </a:moveTo>
                        <a:lnTo>
                          <a:pt x="14" y="20"/>
                        </a:lnTo>
                        <a:lnTo>
                          <a:pt x="19" y="19"/>
                        </a:lnTo>
                        <a:lnTo>
                          <a:pt x="21" y="15"/>
                        </a:lnTo>
                        <a:lnTo>
                          <a:pt x="22" y="11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4" y="1"/>
                        </a:lnTo>
                        <a:lnTo>
                          <a:pt x="11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2" y="15"/>
                        </a:lnTo>
                        <a:lnTo>
                          <a:pt x="3" y="19"/>
                        </a:lnTo>
                        <a:lnTo>
                          <a:pt x="6" y="20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62" name="Freeform 678"/>
                  <p:cNvSpPr>
                    <a:spLocks/>
                  </p:cNvSpPr>
                  <p:nvPr/>
                </p:nvSpPr>
                <p:spPr bwMode="auto">
                  <a:xfrm>
                    <a:off x="2867" y="3129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10" y="21"/>
                      </a:cxn>
                      <a:cxn ang="0">
                        <a:pos x="15" y="21"/>
                      </a:cxn>
                      <a:cxn ang="0">
                        <a:pos x="18" y="18"/>
                      </a:cxn>
                      <a:cxn ang="0">
                        <a:pos x="21" y="14"/>
                      </a:cxn>
                      <a:cxn ang="0">
                        <a:pos x="21" y="10"/>
                      </a:cxn>
                      <a:cxn ang="0">
                        <a:pos x="21" y="6"/>
                      </a:cxn>
                      <a:cxn ang="0">
                        <a:pos x="18" y="3"/>
                      </a:cxn>
                      <a:cxn ang="0">
                        <a:pos x="15" y="2"/>
                      </a:cxn>
                      <a:cxn ang="0">
                        <a:pos x="10" y="0"/>
                      </a:cxn>
                      <a:cxn ang="0">
                        <a:pos x="7" y="2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2" y="14"/>
                      </a:cxn>
                      <a:cxn ang="0">
                        <a:pos x="4" y="18"/>
                      </a:cxn>
                      <a:cxn ang="0">
                        <a:pos x="7" y="21"/>
                      </a:cxn>
                      <a:cxn ang="0">
                        <a:pos x="10" y="21"/>
                      </a:cxn>
                    </a:cxnLst>
                    <a:rect l="0" t="0" r="r" b="b"/>
                    <a:pathLst>
                      <a:path w="21" h="21">
                        <a:moveTo>
                          <a:pt x="10" y="21"/>
                        </a:moveTo>
                        <a:lnTo>
                          <a:pt x="15" y="21"/>
                        </a:lnTo>
                        <a:lnTo>
                          <a:pt x="18" y="18"/>
                        </a:lnTo>
                        <a:lnTo>
                          <a:pt x="21" y="14"/>
                        </a:lnTo>
                        <a:lnTo>
                          <a:pt x="21" y="10"/>
                        </a:lnTo>
                        <a:lnTo>
                          <a:pt x="21" y="6"/>
                        </a:lnTo>
                        <a:lnTo>
                          <a:pt x="18" y="3"/>
                        </a:lnTo>
                        <a:lnTo>
                          <a:pt x="15" y="2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2" y="14"/>
                        </a:lnTo>
                        <a:lnTo>
                          <a:pt x="4" y="18"/>
                        </a:lnTo>
                        <a:lnTo>
                          <a:pt x="7" y="21"/>
                        </a:lnTo>
                        <a:lnTo>
                          <a:pt x="1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63" name="Freeform 679"/>
                  <p:cNvSpPr>
                    <a:spLocks/>
                  </p:cNvSpPr>
                  <p:nvPr/>
                </p:nvSpPr>
                <p:spPr bwMode="auto">
                  <a:xfrm>
                    <a:off x="2855" y="2987"/>
                    <a:ext cx="124" cy="78"/>
                  </a:xfrm>
                  <a:custGeom>
                    <a:avLst/>
                    <a:gdLst/>
                    <a:ahLst/>
                    <a:cxnLst>
                      <a:cxn ang="0">
                        <a:pos x="1" y="155"/>
                      </a:cxn>
                      <a:cxn ang="0">
                        <a:pos x="0" y="15"/>
                      </a:cxn>
                      <a:cxn ang="0">
                        <a:pos x="0" y="13"/>
                      </a:cxn>
                      <a:cxn ang="0">
                        <a:pos x="3" y="7"/>
                      </a:cxn>
                      <a:cxn ang="0">
                        <a:pos x="8" y="2"/>
                      </a:cxn>
                      <a:cxn ang="0">
                        <a:pos x="17" y="0"/>
                      </a:cxn>
                      <a:cxn ang="0">
                        <a:pos x="248" y="0"/>
                      </a:cxn>
                      <a:cxn ang="0">
                        <a:pos x="33" y="19"/>
                      </a:cxn>
                      <a:cxn ang="0">
                        <a:pos x="30" y="21"/>
                      </a:cxn>
                      <a:cxn ang="0">
                        <a:pos x="25" y="24"/>
                      </a:cxn>
                      <a:cxn ang="0">
                        <a:pos x="20" y="29"/>
                      </a:cxn>
                      <a:cxn ang="0">
                        <a:pos x="17" y="38"/>
                      </a:cxn>
                      <a:cxn ang="0">
                        <a:pos x="14" y="62"/>
                      </a:cxn>
                      <a:cxn ang="0">
                        <a:pos x="9" y="102"/>
                      </a:cxn>
                      <a:cxn ang="0">
                        <a:pos x="5" y="139"/>
                      </a:cxn>
                      <a:cxn ang="0">
                        <a:pos x="1" y="155"/>
                      </a:cxn>
                    </a:cxnLst>
                    <a:rect l="0" t="0" r="r" b="b"/>
                    <a:pathLst>
                      <a:path w="248" h="155">
                        <a:moveTo>
                          <a:pt x="1" y="155"/>
                        </a:move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3" y="7"/>
                        </a:lnTo>
                        <a:lnTo>
                          <a:pt x="8" y="2"/>
                        </a:lnTo>
                        <a:lnTo>
                          <a:pt x="17" y="0"/>
                        </a:lnTo>
                        <a:lnTo>
                          <a:pt x="248" y="0"/>
                        </a:lnTo>
                        <a:lnTo>
                          <a:pt x="33" y="19"/>
                        </a:lnTo>
                        <a:lnTo>
                          <a:pt x="30" y="21"/>
                        </a:lnTo>
                        <a:lnTo>
                          <a:pt x="25" y="24"/>
                        </a:lnTo>
                        <a:lnTo>
                          <a:pt x="20" y="29"/>
                        </a:lnTo>
                        <a:lnTo>
                          <a:pt x="17" y="38"/>
                        </a:lnTo>
                        <a:lnTo>
                          <a:pt x="14" y="62"/>
                        </a:lnTo>
                        <a:lnTo>
                          <a:pt x="9" y="102"/>
                        </a:lnTo>
                        <a:lnTo>
                          <a:pt x="5" y="139"/>
                        </a:lnTo>
                        <a:lnTo>
                          <a:pt x="1" y="155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64" name="Freeform 680"/>
                  <p:cNvSpPr>
                    <a:spLocks/>
                  </p:cNvSpPr>
                  <p:nvPr/>
                </p:nvSpPr>
                <p:spPr bwMode="auto">
                  <a:xfrm>
                    <a:off x="2860" y="3005"/>
                    <a:ext cx="123" cy="77"/>
                  </a:xfrm>
                  <a:custGeom>
                    <a:avLst/>
                    <a:gdLst/>
                    <a:ahLst/>
                    <a:cxnLst>
                      <a:cxn ang="0">
                        <a:pos x="245" y="0"/>
                      </a:cxn>
                      <a:cxn ang="0">
                        <a:pos x="247" y="141"/>
                      </a:cxn>
                      <a:cxn ang="0">
                        <a:pos x="247" y="142"/>
                      </a:cxn>
                      <a:cxn ang="0">
                        <a:pos x="243" y="147"/>
                      </a:cxn>
                      <a:cxn ang="0">
                        <a:pos x="239" y="153"/>
                      </a:cxn>
                      <a:cxn ang="0">
                        <a:pos x="229" y="155"/>
                      </a:cxn>
                      <a:cxn ang="0">
                        <a:pos x="0" y="155"/>
                      </a:cxn>
                      <a:cxn ang="0">
                        <a:pos x="213" y="136"/>
                      </a:cxn>
                      <a:cxn ang="0">
                        <a:pos x="217" y="134"/>
                      </a:cxn>
                      <a:cxn ang="0">
                        <a:pos x="221" y="131"/>
                      </a:cxn>
                      <a:cxn ang="0">
                        <a:pos x="226" y="127"/>
                      </a:cxn>
                      <a:cxn ang="0">
                        <a:pos x="229" y="119"/>
                      </a:cxn>
                      <a:cxn ang="0">
                        <a:pos x="232" y="93"/>
                      </a:cxn>
                      <a:cxn ang="0">
                        <a:pos x="237" y="54"/>
                      </a:cxn>
                      <a:cxn ang="0">
                        <a:pos x="242" y="16"/>
                      </a:cxn>
                      <a:cxn ang="0">
                        <a:pos x="245" y="0"/>
                      </a:cxn>
                    </a:cxnLst>
                    <a:rect l="0" t="0" r="r" b="b"/>
                    <a:pathLst>
                      <a:path w="247" h="155">
                        <a:moveTo>
                          <a:pt x="245" y="0"/>
                        </a:moveTo>
                        <a:lnTo>
                          <a:pt x="247" y="141"/>
                        </a:lnTo>
                        <a:lnTo>
                          <a:pt x="247" y="142"/>
                        </a:lnTo>
                        <a:lnTo>
                          <a:pt x="243" y="147"/>
                        </a:lnTo>
                        <a:lnTo>
                          <a:pt x="239" y="153"/>
                        </a:lnTo>
                        <a:lnTo>
                          <a:pt x="229" y="155"/>
                        </a:lnTo>
                        <a:lnTo>
                          <a:pt x="0" y="155"/>
                        </a:lnTo>
                        <a:lnTo>
                          <a:pt x="213" y="136"/>
                        </a:lnTo>
                        <a:lnTo>
                          <a:pt x="217" y="134"/>
                        </a:lnTo>
                        <a:lnTo>
                          <a:pt x="221" y="131"/>
                        </a:lnTo>
                        <a:lnTo>
                          <a:pt x="226" y="127"/>
                        </a:lnTo>
                        <a:lnTo>
                          <a:pt x="229" y="119"/>
                        </a:lnTo>
                        <a:lnTo>
                          <a:pt x="232" y="93"/>
                        </a:lnTo>
                        <a:lnTo>
                          <a:pt x="237" y="54"/>
                        </a:lnTo>
                        <a:lnTo>
                          <a:pt x="242" y="16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96" name="Group 681"/>
                <p:cNvGrpSpPr>
                  <a:grpSpLocks/>
                </p:cNvGrpSpPr>
                <p:nvPr/>
              </p:nvGrpSpPr>
              <p:grpSpPr bwMode="auto">
                <a:xfrm>
                  <a:off x="3408" y="1152"/>
                  <a:ext cx="1139" cy="499"/>
                  <a:chOff x="3261" y="1360"/>
                  <a:chExt cx="1139" cy="499"/>
                </a:xfrm>
              </p:grpSpPr>
              <p:sp>
                <p:nvSpPr>
                  <p:cNvPr id="397" name="Freeform 682"/>
                  <p:cNvSpPr>
                    <a:spLocks/>
                  </p:cNvSpPr>
                  <p:nvPr/>
                </p:nvSpPr>
                <p:spPr bwMode="auto">
                  <a:xfrm>
                    <a:off x="3572" y="1360"/>
                    <a:ext cx="500" cy="499"/>
                  </a:xfrm>
                  <a:custGeom>
                    <a:avLst/>
                    <a:gdLst/>
                    <a:ahLst/>
                    <a:cxnLst>
                      <a:cxn ang="0">
                        <a:pos x="499" y="0"/>
                      </a:cxn>
                      <a:cxn ang="0">
                        <a:pos x="575" y="319"/>
                      </a:cxn>
                      <a:cxn ang="0">
                        <a:pos x="853" y="147"/>
                      </a:cxn>
                      <a:cxn ang="0">
                        <a:pos x="681" y="425"/>
                      </a:cxn>
                      <a:cxn ang="0">
                        <a:pos x="1000" y="499"/>
                      </a:cxn>
                      <a:cxn ang="0">
                        <a:pos x="681" y="575"/>
                      </a:cxn>
                      <a:cxn ang="0">
                        <a:pos x="853" y="853"/>
                      </a:cxn>
                      <a:cxn ang="0">
                        <a:pos x="575" y="680"/>
                      </a:cxn>
                      <a:cxn ang="0">
                        <a:pos x="499" y="998"/>
                      </a:cxn>
                      <a:cxn ang="0">
                        <a:pos x="425" y="680"/>
                      </a:cxn>
                      <a:cxn ang="0">
                        <a:pos x="147" y="853"/>
                      </a:cxn>
                      <a:cxn ang="0">
                        <a:pos x="319" y="575"/>
                      </a:cxn>
                      <a:cxn ang="0">
                        <a:pos x="0" y="499"/>
                      </a:cxn>
                      <a:cxn ang="0">
                        <a:pos x="319" y="425"/>
                      </a:cxn>
                      <a:cxn ang="0">
                        <a:pos x="147" y="147"/>
                      </a:cxn>
                      <a:cxn ang="0">
                        <a:pos x="425" y="319"/>
                      </a:cxn>
                      <a:cxn ang="0">
                        <a:pos x="499" y="0"/>
                      </a:cxn>
                    </a:cxnLst>
                    <a:rect l="0" t="0" r="r" b="b"/>
                    <a:pathLst>
                      <a:path w="1000" h="998">
                        <a:moveTo>
                          <a:pt x="499" y="0"/>
                        </a:moveTo>
                        <a:lnTo>
                          <a:pt x="575" y="319"/>
                        </a:lnTo>
                        <a:lnTo>
                          <a:pt x="853" y="147"/>
                        </a:lnTo>
                        <a:lnTo>
                          <a:pt x="681" y="425"/>
                        </a:lnTo>
                        <a:lnTo>
                          <a:pt x="1000" y="499"/>
                        </a:lnTo>
                        <a:lnTo>
                          <a:pt x="681" y="575"/>
                        </a:lnTo>
                        <a:lnTo>
                          <a:pt x="853" y="853"/>
                        </a:lnTo>
                        <a:lnTo>
                          <a:pt x="575" y="680"/>
                        </a:lnTo>
                        <a:lnTo>
                          <a:pt x="499" y="998"/>
                        </a:lnTo>
                        <a:lnTo>
                          <a:pt x="425" y="680"/>
                        </a:lnTo>
                        <a:lnTo>
                          <a:pt x="147" y="853"/>
                        </a:lnTo>
                        <a:lnTo>
                          <a:pt x="319" y="575"/>
                        </a:lnTo>
                        <a:lnTo>
                          <a:pt x="0" y="499"/>
                        </a:lnTo>
                        <a:lnTo>
                          <a:pt x="319" y="425"/>
                        </a:lnTo>
                        <a:lnTo>
                          <a:pt x="147" y="147"/>
                        </a:lnTo>
                        <a:lnTo>
                          <a:pt x="425" y="319"/>
                        </a:lnTo>
                        <a:lnTo>
                          <a:pt x="499" y="0"/>
                        </a:lnTo>
                        <a:close/>
                      </a:path>
                    </a:pathLst>
                  </a:custGeom>
                  <a:solidFill>
                    <a:srgbClr val="60D1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8" name="Freeform 683"/>
                  <p:cNvSpPr>
                    <a:spLocks/>
                  </p:cNvSpPr>
                  <p:nvPr/>
                </p:nvSpPr>
                <p:spPr bwMode="auto">
                  <a:xfrm>
                    <a:off x="3261" y="1388"/>
                    <a:ext cx="758" cy="367"/>
                  </a:xfrm>
                  <a:custGeom>
                    <a:avLst/>
                    <a:gdLst/>
                    <a:ahLst/>
                    <a:cxnLst>
                      <a:cxn ang="0">
                        <a:pos x="884" y="462"/>
                      </a:cxn>
                      <a:cxn ang="0">
                        <a:pos x="859" y="461"/>
                      </a:cxn>
                      <a:cxn ang="0">
                        <a:pos x="835" y="464"/>
                      </a:cxn>
                      <a:cxn ang="0">
                        <a:pos x="775" y="483"/>
                      </a:cxn>
                      <a:cxn ang="0">
                        <a:pos x="717" y="507"/>
                      </a:cxn>
                      <a:cxn ang="0">
                        <a:pos x="676" y="525"/>
                      </a:cxn>
                      <a:cxn ang="0">
                        <a:pos x="669" y="529"/>
                      </a:cxn>
                      <a:cxn ang="0">
                        <a:pos x="736" y="527"/>
                      </a:cxn>
                      <a:cxn ang="0">
                        <a:pos x="747" y="527"/>
                      </a:cxn>
                      <a:cxn ang="0">
                        <a:pos x="903" y="614"/>
                      </a:cxn>
                      <a:cxn ang="0">
                        <a:pos x="927" y="644"/>
                      </a:cxn>
                      <a:cxn ang="0">
                        <a:pos x="924" y="666"/>
                      </a:cxn>
                      <a:cxn ang="0">
                        <a:pos x="922" y="680"/>
                      </a:cxn>
                      <a:cxn ang="0">
                        <a:pos x="921" y="693"/>
                      </a:cxn>
                      <a:cxn ang="0">
                        <a:pos x="875" y="717"/>
                      </a:cxn>
                      <a:cxn ang="0">
                        <a:pos x="196" y="732"/>
                      </a:cxn>
                      <a:cxn ang="0">
                        <a:pos x="178" y="734"/>
                      </a:cxn>
                      <a:cxn ang="0">
                        <a:pos x="61" y="672"/>
                      </a:cxn>
                      <a:cxn ang="0">
                        <a:pos x="52" y="668"/>
                      </a:cxn>
                      <a:cxn ang="0">
                        <a:pos x="36" y="644"/>
                      </a:cxn>
                      <a:cxn ang="0">
                        <a:pos x="38" y="604"/>
                      </a:cxn>
                      <a:cxn ang="0">
                        <a:pos x="39" y="571"/>
                      </a:cxn>
                      <a:cxn ang="0">
                        <a:pos x="52" y="544"/>
                      </a:cxn>
                      <a:cxn ang="0">
                        <a:pos x="85" y="537"/>
                      </a:cxn>
                      <a:cxn ang="0">
                        <a:pos x="88" y="525"/>
                      </a:cxn>
                      <a:cxn ang="0">
                        <a:pos x="85" y="495"/>
                      </a:cxn>
                      <a:cxn ang="0">
                        <a:pos x="65" y="491"/>
                      </a:cxn>
                      <a:cxn ang="0">
                        <a:pos x="41" y="488"/>
                      </a:cxn>
                      <a:cxn ang="0">
                        <a:pos x="11" y="473"/>
                      </a:cxn>
                      <a:cxn ang="0">
                        <a:pos x="1" y="194"/>
                      </a:cxn>
                      <a:cxn ang="0">
                        <a:pos x="3" y="178"/>
                      </a:cxn>
                      <a:cxn ang="0">
                        <a:pos x="16" y="151"/>
                      </a:cxn>
                      <a:cxn ang="0">
                        <a:pos x="50" y="74"/>
                      </a:cxn>
                      <a:cxn ang="0">
                        <a:pos x="72" y="28"/>
                      </a:cxn>
                      <a:cxn ang="0">
                        <a:pos x="99" y="7"/>
                      </a:cxn>
                      <a:cxn ang="0">
                        <a:pos x="619" y="0"/>
                      </a:cxn>
                      <a:cxn ang="0">
                        <a:pos x="669" y="25"/>
                      </a:cxn>
                      <a:cxn ang="0">
                        <a:pos x="685" y="363"/>
                      </a:cxn>
                      <a:cxn ang="0">
                        <a:pos x="737" y="344"/>
                      </a:cxn>
                      <a:cxn ang="0">
                        <a:pos x="793" y="328"/>
                      </a:cxn>
                      <a:cxn ang="0">
                        <a:pos x="854" y="320"/>
                      </a:cxn>
                      <a:cxn ang="0">
                        <a:pos x="922" y="320"/>
                      </a:cxn>
                      <a:cxn ang="0">
                        <a:pos x="995" y="336"/>
                      </a:cxn>
                      <a:cxn ang="0">
                        <a:pos x="1077" y="358"/>
                      </a:cxn>
                      <a:cxn ang="0">
                        <a:pos x="1165" y="379"/>
                      </a:cxn>
                      <a:cxn ang="0">
                        <a:pos x="1255" y="394"/>
                      </a:cxn>
                      <a:cxn ang="0">
                        <a:pos x="1339" y="405"/>
                      </a:cxn>
                      <a:cxn ang="0">
                        <a:pos x="1409" y="412"/>
                      </a:cxn>
                      <a:cxn ang="0">
                        <a:pos x="1473" y="420"/>
                      </a:cxn>
                      <a:cxn ang="0">
                        <a:pos x="1508" y="448"/>
                      </a:cxn>
                      <a:cxn ang="0">
                        <a:pos x="1516" y="475"/>
                      </a:cxn>
                      <a:cxn ang="0">
                        <a:pos x="1513" y="499"/>
                      </a:cxn>
                      <a:cxn ang="0">
                        <a:pos x="1494" y="525"/>
                      </a:cxn>
                      <a:cxn ang="0">
                        <a:pos x="1451" y="546"/>
                      </a:cxn>
                      <a:cxn ang="0">
                        <a:pos x="1398" y="552"/>
                      </a:cxn>
                      <a:cxn ang="0">
                        <a:pos x="1334" y="552"/>
                      </a:cxn>
                      <a:cxn ang="0">
                        <a:pos x="1265" y="544"/>
                      </a:cxn>
                      <a:cxn ang="0">
                        <a:pos x="1197" y="532"/>
                      </a:cxn>
                      <a:cxn ang="0">
                        <a:pos x="1137" y="516"/>
                      </a:cxn>
                      <a:cxn ang="0">
                        <a:pos x="1025" y="486"/>
                      </a:cxn>
                      <a:cxn ang="0">
                        <a:pos x="935" y="469"/>
                      </a:cxn>
                    </a:cxnLst>
                    <a:rect l="0" t="0" r="r" b="b"/>
                    <a:pathLst>
                      <a:path w="1516" h="734">
                        <a:moveTo>
                          <a:pt x="905" y="464"/>
                        </a:moveTo>
                        <a:lnTo>
                          <a:pt x="894" y="462"/>
                        </a:lnTo>
                        <a:lnTo>
                          <a:pt x="884" y="462"/>
                        </a:lnTo>
                        <a:lnTo>
                          <a:pt x="876" y="461"/>
                        </a:lnTo>
                        <a:lnTo>
                          <a:pt x="867" y="461"/>
                        </a:lnTo>
                        <a:lnTo>
                          <a:pt x="859" y="461"/>
                        </a:lnTo>
                        <a:lnTo>
                          <a:pt x="851" y="461"/>
                        </a:lnTo>
                        <a:lnTo>
                          <a:pt x="843" y="462"/>
                        </a:lnTo>
                        <a:lnTo>
                          <a:pt x="835" y="464"/>
                        </a:lnTo>
                        <a:lnTo>
                          <a:pt x="815" y="469"/>
                        </a:lnTo>
                        <a:lnTo>
                          <a:pt x="794" y="475"/>
                        </a:lnTo>
                        <a:lnTo>
                          <a:pt x="775" y="483"/>
                        </a:lnTo>
                        <a:lnTo>
                          <a:pt x="755" y="489"/>
                        </a:lnTo>
                        <a:lnTo>
                          <a:pt x="736" y="499"/>
                        </a:lnTo>
                        <a:lnTo>
                          <a:pt x="717" y="507"/>
                        </a:lnTo>
                        <a:lnTo>
                          <a:pt x="696" y="516"/>
                        </a:lnTo>
                        <a:lnTo>
                          <a:pt x="677" y="525"/>
                        </a:lnTo>
                        <a:lnTo>
                          <a:pt x="676" y="525"/>
                        </a:lnTo>
                        <a:lnTo>
                          <a:pt x="673" y="527"/>
                        </a:lnTo>
                        <a:lnTo>
                          <a:pt x="671" y="527"/>
                        </a:lnTo>
                        <a:lnTo>
                          <a:pt x="669" y="529"/>
                        </a:lnTo>
                        <a:lnTo>
                          <a:pt x="731" y="527"/>
                        </a:lnTo>
                        <a:lnTo>
                          <a:pt x="733" y="527"/>
                        </a:lnTo>
                        <a:lnTo>
                          <a:pt x="736" y="527"/>
                        </a:lnTo>
                        <a:lnTo>
                          <a:pt x="737" y="527"/>
                        </a:lnTo>
                        <a:lnTo>
                          <a:pt x="739" y="527"/>
                        </a:lnTo>
                        <a:lnTo>
                          <a:pt x="747" y="527"/>
                        </a:lnTo>
                        <a:lnTo>
                          <a:pt x="753" y="530"/>
                        </a:lnTo>
                        <a:lnTo>
                          <a:pt x="761" y="535"/>
                        </a:lnTo>
                        <a:lnTo>
                          <a:pt x="903" y="614"/>
                        </a:lnTo>
                        <a:lnTo>
                          <a:pt x="914" y="620"/>
                        </a:lnTo>
                        <a:lnTo>
                          <a:pt x="929" y="628"/>
                        </a:lnTo>
                        <a:lnTo>
                          <a:pt x="927" y="644"/>
                        </a:lnTo>
                        <a:lnTo>
                          <a:pt x="925" y="653"/>
                        </a:lnTo>
                        <a:lnTo>
                          <a:pt x="925" y="657"/>
                        </a:lnTo>
                        <a:lnTo>
                          <a:pt x="924" y="666"/>
                        </a:lnTo>
                        <a:lnTo>
                          <a:pt x="922" y="674"/>
                        </a:lnTo>
                        <a:lnTo>
                          <a:pt x="922" y="679"/>
                        </a:lnTo>
                        <a:lnTo>
                          <a:pt x="922" y="680"/>
                        </a:lnTo>
                        <a:lnTo>
                          <a:pt x="922" y="685"/>
                        </a:lnTo>
                        <a:lnTo>
                          <a:pt x="921" y="691"/>
                        </a:lnTo>
                        <a:lnTo>
                          <a:pt x="921" y="693"/>
                        </a:lnTo>
                        <a:lnTo>
                          <a:pt x="919" y="715"/>
                        </a:lnTo>
                        <a:lnTo>
                          <a:pt x="895" y="715"/>
                        </a:lnTo>
                        <a:lnTo>
                          <a:pt x="875" y="717"/>
                        </a:lnTo>
                        <a:lnTo>
                          <a:pt x="202" y="732"/>
                        </a:lnTo>
                        <a:lnTo>
                          <a:pt x="200" y="732"/>
                        </a:lnTo>
                        <a:lnTo>
                          <a:pt x="196" y="732"/>
                        </a:lnTo>
                        <a:lnTo>
                          <a:pt x="191" y="734"/>
                        </a:lnTo>
                        <a:lnTo>
                          <a:pt x="189" y="734"/>
                        </a:lnTo>
                        <a:lnTo>
                          <a:pt x="178" y="734"/>
                        </a:lnTo>
                        <a:lnTo>
                          <a:pt x="169" y="725"/>
                        </a:lnTo>
                        <a:lnTo>
                          <a:pt x="167" y="723"/>
                        </a:lnTo>
                        <a:lnTo>
                          <a:pt x="61" y="672"/>
                        </a:lnTo>
                        <a:lnTo>
                          <a:pt x="60" y="672"/>
                        </a:lnTo>
                        <a:lnTo>
                          <a:pt x="57" y="669"/>
                        </a:lnTo>
                        <a:lnTo>
                          <a:pt x="52" y="668"/>
                        </a:lnTo>
                        <a:lnTo>
                          <a:pt x="50" y="668"/>
                        </a:lnTo>
                        <a:lnTo>
                          <a:pt x="35" y="660"/>
                        </a:lnTo>
                        <a:lnTo>
                          <a:pt x="36" y="644"/>
                        </a:lnTo>
                        <a:lnTo>
                          <a:pt x="36" y="634"/>
                        </a:lnTo>
                        <a:lnTo>
                          <a:pt x="36" y="625"/>
                        </a:lnTo>
                        <a:lnTo>
                          <a:pt x="38" y="604"/>
                        </a:lnTo>
                        <a:lnTo>
                          <a:pt x="39" y="586"/>
                        </a:lnTo>
                        <a:lnTo>
                          <a:pt x="39" y="576"/>
                        </a:lnTo>
                        <a:lnTo>
                          <a:pt x="39" y="571"/>
                        </a:lnTo>
                        <a:lnTo>
                          <a:pt x="41" y="568"/>
                        </a:lnTo>
                        <a:lnTo>
                          <a:pt x="47" y="556"/>
                        </a:lnTo>
                        <a:lnTo>
                          <a:pt x="52" y="544"/>
                        </a:lnTo>
                        <a:lnTo>
                          <a:pt x="65" y="541"/>
                        </a:lnTo>
                        <a:lnTo>
                          <a:pt x="82" y="538"/>
                        </a:lnTo>
                        <a:lnTo>
                          <a:pt x="85" y="537"/>
                        </a:lnTo>
                        <a:lnTo>
                          <a:pt x="88" y="537"/>
                        </a:lnTo>
                        <a:lnTo>
                          <a:pt x="95" y="537"/>
                        </a:lnTo>
                        <a:lnTo>
                          <a:pt x="88" y="525"/>
                        </a:lnTo>
                        <a:lnTo>
                          <a:pt x="85" y="514"/>
                        </a:lnTo>
                        <a:lnTo>
                          <a:pt x="85" y="505"/>
                        </a:lnTo>
                        <a:lnTo>
                          <a:pt x="85" y="495"/>
                        </a:lnTo>
                        <a:lnTo>
                          <a:pt x="85" y="495"/>
                        </a:lnTo>
                        <a:lnTo>
                          <a:pt x="79" y="494"/>
                        </a:lnTo>
                        <a:lnTo>
                          <a:pt x="65" y="491"/>
                        </a:lnTo>
                        <a:lnTo>
                          <a:pt x="50" y="489"/>
                        </a:lnTo>
                        <a:lnTo>
                          <a:pt x="44" y="488"/>
                        </a:lnTo>
                        <a:lnTo>
                          <a:pt x="41" y="488"/>
                        </a:lnTo>
                        <a:lnTo>
                          <a:pt x="38" y="486"/>
                        </a:lnTo>
                        <a:lnTo>
                          <a:pt x="27" y="480"/>
                        </a:lnTo>
                        <a:lnTo>
                          <a:pt x="11" y="473"/>
                        </a:lnTo>
                        <a:lnTo>
                          <a:pt x="11" y="458"/>
                        </a:lnTo>
                        <a:lnTo>
                          <a:pt x="11" y="445"/>
                        </a:lnTo>
                        <a:lnTo>
                          <a:pt x="1" y="194"/>
                        </a:lnTo>
                        <a:lnTo>
                          <a:pt x="1" y="189"/>
                        </a:lnTo>
                        <a:lnTo>
                          <a:pt x="0" y="183"/>
                        </a:lnTo>
                        <a:lnTo>
                          <a:pt x="3" y="178"/>
                        </a:lnTo>
                        <a:lnTo>
                          <a:pt x="5" y="173"/>
                        </a:lnTo>
                        <a:lnTo>
                          <a:pt x="8" y="167"/>
                        </a:lnTo>
                        <a:lnTo>
                          <a:pt x="16" y="151"/>
                        </a:lnTo>
                        <a:lnTo>
                          <a:pt x="27" y="127"/>
                        </a:lnTo>
                        <a:lnTo>
                          <a:pt x="39" y="101"/>
                        </a:lnTo>
                        <a:lnTo>
                          <a:pt x="50" y="74"/>
                        </a:lnTo>
                        <a:lnTo>
                          <a:pt x="61" y="50"/>
                        </a:lnTo>
                        <a:lnTo>
                          <a:pt x="69" y="34"/>
                        </a:lnTo>
                        <a:lnTo>
                          <a:pt x="72" y="28"/>
                        </a:lnTo>
                        <a:lnTo>
                          <a:pt x="82" y="9"/>
                        </a:lnTo>
                        <a:lnTo>
                          <a:pt x="95" y="12"/>
                        </a:lnTo>
                        <a:lnTo>
                          <a:pt x="99" y="7"/>
                        </a:lnTo>
                        <a:lnTo>
                          <a:pt x="107" y="0"/>
                        </a:lnTo>
                        <a:lnTo>
                          <a:pt x="118" y="0"/>
                        </a:lnTo>
                        <a:lnTo>
                          <a:pt x="619" y="0"/>
                        </a:lnTo>
                        <a:lnTo>
                          <a:pt x="643" y="0"/>
                        </a:lnTo>
                        <a:lnTo>
                          <a:pt x="669" y="0"/>
                        </a:lnTo>
                        <a:lnTo>
                          <a:pt x="669" y="25"/>
                        </a:lnTo>
                        <a:lnTo>
                          <a:pt x="669" y="47"/>
                        </a:lnTo>
                        <a:lnTo>
                          <a:pt x="669" y="369"/>
                        </a:lnTo>
                        <a:lnTo>
                          <a:pt x="685" y="363"/>
                        </a:lnTo>
                        <a:lnTo>
                          <a:pt x="703" y="357"/>
                        </a:lnTo>
                        <a:lnTo>
                          <a:pt x="720" y="350"/>
                        </a:lnTo>
                        <a:lnTo>
                          <a:pt x="737" y="344"/>
                        </a:lnTo>
                        <a:lnTo>
                          <a:pt x="755" y="339"/>
                        </a:lnTo>
                        <a:lnTo>
                          <a:pt x="774" y="333"/>
                        </a:lnTo>
                        <a:lnTo>
                          <a:pt x="793" y="328"/>
                        </a:lnTo>
                        <a:lnTo>
                          <a:pt x="813" y="325"/>
                        </a:lnTo>
                        <a:lnTo>
                          <a:pt x="834" y="322"/>
                        </a:lnTo>
                        <a:lnTo>
                          <a:pt x="854" y="320"/>
                        </a:lnTo>
                        <a:lnTo>
                          <a:pt x="876" y="319"/>
                        </a:lnTo>
                        <a:lnTo>
                          <a:pt x="899" y="319"/>
                        </a:lnTo>
                        <a:lnTo>
                          <a:pt x="922" y="320"/>
                        </a:lnTo>
                        <a:lnTo>
                          <a:pt x="946" y="325"/>
                        </a:lnTo>
                        <a:lnTo>
                          <a:pt x="970" y="330"/>
                        </a:lnTo>
                        <a:lnTo>
                          <a:pt x="995" y="336"/>
                        </a:lnTo>
                        <a:lnTo>
                          <a:pt x="1022" y="344"/>
                        </a:lnTo>
                        <a:lnTo>
                          <a:pt x="1049" y="352"/>
                        </a:lnTo>
                        <a:lnTo>
                          <a:pt x="1077" y="358"/>
                        </a:lnTo>
                        <a:lnTo>
                          <a:pt x="1105" y="364"/>
                        </a:lnTo>
                        <a:lnTo>
                          <a:pt x="1135" y="372"/>
                        </a:lnTo>
                        <a:lnTo>
                          <a:pt x="1165" y="379"/>
                        </a:lnTo>
                        <a:lnTo>
                          <a:pt x="1195" y="383"/>
                        </a:lnTo>
                        <a:lnTo>
                          <a:pt x="1225" y="390"/>
                        </a:lnTo>
                        <a:lnTo>
                          <a:pt x="1255" y="394"/>
                        </a:lnTo>
                        <a:lnTo>
                          <a:pt x="1284" y="399"/>
                        </a:lnTo>
                        <a:lnTo>
                          <a:pt x="1312" y="402"/>
                        </a:lnTo>
                        <a:lnTo>
                          <a:pt x="1339" y="405"/>
                        </a:lnTo>
                        <a:lnTo>
                          <a:pt x="1364" y="409"/>
                        </a:lnTo>
                        <a:lnTo>
                          <a:pt x="1388" y="410"/>
                        </a:lnTo>
                        <a:lnTo>
                          <a:pt x="1409" y="412"/>
                        </a:lnTo>
                        <a:lnTo>
                          <a:pt x="1429" y="412"/>
                        </a:lnTo>
                        <a:lnTo>
                          <a:pt x="1454" y="413"/>
                        </a:lnTo>
                        <a:lnTo>
                          <a:pt x="1473" y="420"/>
                        </a:lnTo>
                        <a:lnTo>
                          <a:pt x="1489" y="428"/>
                        </a:lnTo>
                        <a:lnTo>
                          <a:pt x="1500" y="437"/>
                        </a:lnTo>
                        <a:lnTo>
                          <a:pt x="1508" y="448"/>
                        </a:lnTo>
                        <a:lnTo>
                          <a:pt x="1513" y="459"/>
                        </a:lnTo>
                        <a:lnTo>
                          <a:pt x="1516" y="467"/>
                        </a:lnTo>
                        <a:lnTo>
                          <a:pt x="1516" y="475"/>
                        </a:lnTo>
                        <a:lnTo>
                          <a:pt x="1516" y="481"/>
                        </a:lnTo>
                        <a:lnTo>
                          <a:pt x="1514" y="489"/>
                        </a:lnTo>
                        <a:lnTo>
                          <a:pt x="1513" y="499"/>
                        </a:lnTo>
                        <a:lnTo>
                          <a:pt x="1510" y="508"/>
                        </a:lnTo>
                        <a:lnTo>
                          <a:pt x="1503" y="518"/>
                        </a:lnTo>
                        <a:lnTo>
                          <a:pt x="1494" y="525"/>
                        </a:lnTo>
                        <a:lnTo>
                          <a:pt x="1481" y="533"/>
                        </a:lnTo>
                        <a:lnTo>
                          <a:pt x="1466" y="541"/>
                        </a:lnTo>
                        <a:lnTo>
                          <a:pt x="1451" y="546"/>
                        </a:lnTo>
                        <a:lnTo>
                          <a:pt x="1436" y="549"/>
                        </a:lnTo>
                        <a:lnTo>
                          <a:pt x="1417" y="551"/>
                        </a:lnTo>
                        <a:lnTo>
                          <a:pt x="1398" y="552"/>
                        </a:lnTo>
                        <a:lnTo>
                          <a:pt x="1377" y="552"/>
                        </a:lnTo>
                        <a:lnTo>
                          <a:pt x="1357" y="552"/>
                        </a:lnTo>
                        <a:lnTo>
                          <a:pt x="1334" y="552"/>
                        </a:lnTo>
                        <a:lnTo>
                          <a:pt x="1311" y="549"/>
                        </a:lnTo>
                        <a:lnTo>
                          <a:pt x="1289" y="548"/>
                        </a:lnTo>
                        <a:lnTo>
                          <a:pt x="1265" y="544"/>
                        </a:lnTo>
                        <a:lnTo>
                          <a:pt x="1243" y="541"/>
                        </a:lnTo>
                        <a:lnTo>
                          <a:pt x="1219" y="537"/>
                        </a:lnTo>
                        <a:lnTo>
                          <a:pt x="1197" y="532"/>
                        </a:lnTo>
                        <a:lnTo>
                          <a:pt x="1176" y="527"/>
                        </a:lnTo>
                        <a:lnTo>
                          <a:pt x="1156" y="522"/>
                        </a:lnTo>
                        <a:lnTo>
                          <a:pt x="1137" y="516"/>
                        </a:lnTo>
                        <a:lnTo>
                          <a:pt x="1099" y="505"/>
                        </a:lnTo>
                        <a:lnTo>
                          <a:pt x="1061" y="495"/>
                        </a:lnTo>
                        <a:lnTo>
                          <a:pt x="1025" y="486"/>
                        </a:lnTo>
                        <a:lnTo>
                          <a:pt x="990" y="478"/>
                        </a:lnTo>
                        <a:lnTo>
                          <a:pt x="960" y="473"/>
                        </a:lnTo>
                        <a:lnTo>
                          <a:pt x="935" y="469"/>
                        </a:lnTo>
                        <a:lnTo>
                          <a:pt x="916" y="465"/>
                        </a:lnTo>
                        <a:lnTo>
                          <a:pt x="905" y="4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9" name="Freeform 684"/>
                  <p:cNvSpPr>
                    <a:spLocks/>
                  </p:cNvSpPr>
                  <p:nvPr/>
                </p:nvSpPr>
                <p:spPr bwMode="auto">
                  <a:xfrm>
                    <a:off x="3458" y="1560"/>
                    <a:ext cx="548" cy="113"/>
                  </a:xfrm>
                  <a:custGeom>
                    <a:avLst/>
                    <a:gdLst/>
                    <a:ahLst/>
                    <a:cxnLst>
                      <a:cxn ang="0">
                        <a:pos x="1089" y="112"/>
                      </a:cxn>
                      <a:cxn ang="0">
                        <a:pos x="1069" y="95"/>
                      </a:cxn>
                      <a:cxn ang="0">
                        <a:pos x="1041" y="90"/>
                      </a:cxn>
                      <a:cxn ang="0">
                        <a:pos x="1029" y="91"/>
                      </a:cxn>
                      <a:cxn ang="0">
                        <a:pos x="1004" y="95"/>
                      </a:cxn>
                      <a:cxn ang="0">
                        <a:pos x="973" y="95"/>
                      </a:cxn>
                      <a:cxn ang="0">
                        <a:pos x="916" y="90"/>
                      </a:cxn>
                      <a:cxn ang="0">
                        <a:pos x="860" y="80"/>
                      </a:cxn>
                      <a:cxn ang="0">
                        <a:pos x="804" y="69"/>
                      </a:cxn>
                      <a:cxn ang="0">
                        <a:pos x="748" y="57"/>
                      </a:cxn>
                      <a:cxn ang="0">
                        <a:pos x="693" y="43"/>
                      </a:cxn>
                      <a:cxn ang="0">
                        <a:pos x="647" y="30"/>
                      </a:cxn>
                      <a:cxn ang="0">
                        <a:pos x="606" y="20"/>
                      </a:cxn>
                      <a:cxn ang="0">
                        <a:pos x="565" y="9"/>
                      </a:cxn>
                      <a:cxn ang="0">
                        <a:pos x="488" y="0"/>
                      </a:cxn>
                      <a:cxn ang="0">
                        <a:pos x="415" y="6"/>
                      </a:cxn>
                      <a:cxn ang="0">
                        <a:pos x="346" y="25"/>
                      </a:cxn>
                      <a:cxn ang="0">
                        <a:pos x="278" y="50"/>
                      </a:cxn>
                      <a:cxn ang="0">
                        <a:pos x="213" y="80"/>
                      </a:cxn>
                      <a:cxn ang="0">
                        <a:pos x="173" y="101"/>
                      </a:cxn>
                      <a:cxn ang="0">
                        <a:pos x="145" y="115"/>
                      </a:cxn>
                      <a:cxn ang="0">
                        <a:pos x="117" y="128"/>
                      </a:cxn>
                      <a:cxn ang="0">
                        <a:pos x="101" y="133"/>
                      </a:cxn>
                      <a:cxn ang="0">
                        <a:pos x="82" y="136"/>
                      </a:cxn>
                      <a:cxn ang="0">
                        <a:pos x="58" y="129"/>
                      </a:cxn>
                      <a:cxn ang="0">
                        <a:pos x="36" y="128"/>
                      </a:cxn>
                      <a:cxn ang="0">
                        <a:pos x="14" y="140"/>
                      </a:cxn>
                      <a:cxn ang="0">
                        <a:pos x="1" y="163"/>
                      </a:cxn>
                      <a:cxn ang="0">
                        <a:pos x="3" y="186"/>
                      </a:cxn>
                      <a:cxn ang="0">
                        <a:pos x="20" y="207"/>
                      </a:cxn>
                      <a:cxn ang="0">
                        <a:pos x="53" y="221"/>
                      </a:cxn>
                      <a:cxn ang="0">
                        <a:pos x="90" y="224"/>
                      </a:cxn>
                      <a:cxn ang="0">
                        <a:pos x="132" y="215"/>
                      </a:cxn>
                      <a:cxn ang="0">
                        <a:pos x="194" y="193"/>
                      </a:cxn>
                      <a:cxn ang="0">
                        <a:pos x="251" y="167"/>
                      </a:cxn>
                      <a:cxn ang="0">
                        <a:pos x="309" y="139"/>
                      </a:cxn>
                      <a:cxn ang="0">
                        <a:pos x="371" y="114"/>
                      </a:cxn>
                      <a:cxn ang="0">
                        <a:pos x="434" y="95"/>
                      </a:cxn>
                      <a:cxn ang="0">
                        <a:pos x="461" y="91"/>
                      </a:cxn>
                      <a:cxn ang="0">
                        <a:pos x="492" y="91"/>
                      </a:cxn>
                      <a:cxn ang="0">
                        <a:pos x="537" y="98"/>
                      </a:cxn>
                      <a:cxn ang="0">
                        <a:pos x="601" y="112"/>
                      </a:cxn>
                      <a:cxn ang="0">
                        <a:pos x="666" y="129"/>
                      </a:cxn>
                      <a:cxn ang="0">
                        <a:pos x="731" y="147"/>
                      </a:cxn>
                      <a:cxn ang="0">
                        <a:pos x="799" y="163"/>
                      </a:cxn>
                      <a:cxn ang="0">
                        <a:pos x="868" y="177"/>
                      </a:cxn>
                      <a:cxn ang="0">
                        <a:pos x="938" y="185"/>
                      </a:cxn>
                      <a:cxn ang="0">
                        <a:pos x="1009" y="186"/>
                      </a:cxn>
                      <a:cxn ang="0">
                        <a:pos x="1058" y="180"/>
                      </a:cxn>
                      <a:cxn ang="0">
                        <a:pos x="1080" y="169"/>
                      </a:cxn>
                      <a:cxn ang="0">
                        <a:pos x="1094" y="147"/>
                      </a:cxn>
                    </a:cxnLst>
                    <a:rect l="0" t="0" r="r" b="b"/>
                    <a:pathLst>
                      <a:path w="1096" h="224">
                        <a:moveTo>
                          <a:pt x="1096" y="129"/>
                        </a:moveTo>
                        <a:lnTo>
                          <a:pt x="1094" y="120"/>
                        </a:lnTo>
                        <a:lnTo>
                          <a:pt x="1089" y="112"/>
                        </a:lnTo>
                        <a:lnTo>
                          <a:pt x="1085" y="106"/>
                        </a:lnTo>
                        <a:lnTo>
                          <a:pt x="1077" y="99"/>
                        </a:lnTo>
                        <a:lnTo>
                          <a:pt x="1069" y="95"/>
                        </a:lnTo>
                        <a:lnTo>
                          <a:pt x="1059" y="91"/>
                        </a:lnTo>
                        <a:lnTo>
                          <a:pt x="1050" y="90"/>
                        </a:lnTo>
                        <a:lnTo>
                          <a:pt x="1041" y="90"/>
                        </a:lnTo>
                        <a:lnTo>
                          <a:pt x="1044" y="90"/>
                        </a:lnTo>
                        <a:lnTo>
                          <a:pt x="1037" y="91"/>
                        </a:lnTo>
                        <a:lnTo>
                          <a:pt x="1029" y="91"/>
                        </a:lnTo>
                        <a:lnTo>
                          <a:pt x="1023" y="91"/>
                        </a:lnTo>
                        <a:lnTo>
                          <a:pt x="1015" y="93"/>
                        </a:lnTo>
                        <a:lnTo>
                          <a:pt x="1004" y="95"/>
                        </a:lnTo>
                        <a:lnTo>
                          <a:pt x="993" y="95"/>
                        </a:lnTo>
                        <a:lnTo>
                          <a:pt x="982" y="95"/>
                        </a:lnTo>
                        <a:lnTo>
                          <a:pt x="973" y="95"/>
                        </a:lnTo>
                        <a:lnTo>
                          <a:pt x="954" y="93"/>
                        </a:lnTo>
                        <a:lnTo>
                          <a:pt x="935" y="91"/>
                        </a:lnTo>
                        <a:lnTo>
                          <a:pt x="916" y="90"/>
                        </a:lnTo>
                        <a:lnTo>
                          <a:pt x="897" y="87"/>
                        </a:lnTo>
                        <a:lnTo>
                          <a:pt x="878" y="84"/>
                        </a:lnTo>
                        <a:lnTo>
                          <a:pt x="860" y="80"/>
                        </a:lnTo>
                        <a:lnTo>
                          <a:pt x="842" y="77"/>
                        </a:lnTo>
                        <a:lnTo>
                          <a:pt x="823" y="73"/>
                        </a:lnTo>
                        <a:lnTo>
                          <a:pt x="804" y="69"/>
                        </a:lnTo>
                        <a:lnTo>
                          <a:pt x="786" y="65"/>
                        </a:lnTo>
                        <a:lnTo>
                          <a:pt x="767" y="61"/>
                        </a:lnTo>
                        <a:lnTo>
                          <a:pt x="748" y="57"/>
                        </a:lnTo>
                        <a:lnTo>
                          <a:pt x="731" y="52"/>
                        </a:lnTo>
                        <a:lnTo>
                          <a:pt x="712" y="47"/>
                        </a:lnTo>
                        <a:lnTo>
                          <a:pt x="693" y="43"/>
                        </a:lnTo>
                        <a:lnTo>
                          <a:pt x="674" y="38"/>
                        </a:lnTo>
                        <a:lnTo>
                          <a:pt x="661" y="35"/>
                        </a:lnTo>
                        <a:lnTo>
                          <a:pt x="647" y="30"/>
                        </a:lnTo>
                        <a:lnTo>
                          <a:pt x="635" y="27"/>
                        </a:lnTo>
                        <a:lnTo>
                          <a:pt x="620" y="24"/>
                        </a:lnTo>
                        <a:lnTo>
                          <a:pt x="606" y="20"/>
                        </a:lnTo>
                        <a:lnTo>
                          <a:pt x="592" y="16"/>
                        </a:lnTo>
                        <a:lnTo>
                          <a:pt x="579" y="13"/>
                        </a:lnTo>
                        <a:lnTo>
                          <a:pt x="565" y="9"/>
                        </a:lnTo>
                        <a:lnTo>
                          <a:pt x="538" y="5"/>
                        </a:lnTo>
                        <a:lnTo>
                          <a:pt x="513" y="1"/>
                        </a:lnTo>
                        <a:lnTo>
                          <a:pt x="488" y="0"/>
                        </a:lnTo>
                        <a:lnTo>
                          <a:pt x="464" y="1"/>
                        </a:lnTo>
                        <a:lnTo>
                          <a:pt x="439" y="3"/>
                        </a:lnTo>
                        <a:lnTo>
                          <a:pt x="415" y="6"/>
                        </a:lnTo>
                        <a:lnTo>
                          <a:pt x="391" y="13"/>
                        </a:lnTo>
                        <a:lnTo>
                          <a:pt x="369" y="17"/>
                        </a:lnTo>
                        <a:lnTo>
                          <a:pt x="346" y="25"/>
                        </a:lnTo>
                        <a:lnTo>
                          <a:pt x="323" y="33"/>
                        </a:lnTo>
                        <a:lnTo>
                          <a:pt x="300" y="41"/>
                        </a:lnTo>
                        <a:lnTo>
                          <a:pt x="278" y="50"/>
                        </a:lnTo>
                        <a:lnTo>
                          <a:pt x="256" y="60"/>
                        </a:lnTo>
                        <a:lnTo>
                          <a:pt x="233" y="71"/>
                        </a:lnTo>
                        <a:lnTo>
                          <a:pt x="213" y="80"/>
                        </a:lnTo>
                        <a:lnTo>
                          <a:pt x="191" y="91"/>
                        </a:lnTo>
                        <a:lnTo>
                          <a:pt x="181" y="96"/>
                        </a:lnTo>
                        <a:lnTo>
                          <a:pt x="173" y="101"/>
                        </a:lnTo>
                        <a:lnTo>
                          <a:pt x="164" y="106"/>
                        </a:lnTo>
                        <a:lnTo>
                          <a:pt x="154" y="110"/>
                        </a:lnTo>
                        <a:lnTo>
                          <a:pt x="145" y="115"/>
                        </a:lnTo>
                        <a:lnTo>
                          <a:pt x="136" y="120"/>
                        </a:lnTo>
                        <a:lnTo>
                          <a:pt x="126" y="123"/>
                        </a:lnTo>
                        <a:lnTo>
                          <a:pt x="117" y="128"/>
                        </a:lnTo>
                        <a:lnTo>
                          <a:pt x="112" y="129"/>
                        </a:lnTo>
                        <a:lnTo>
                          <a:pt x="107" y="131"/>
                        </a:lnTo>
                        <a:lnTo>
                          <a:pt x="101" y="133"/>
                        </a:lnTo>
                        <a:lnTo>
                          <a:pt x="94" y="134"/>
                        </a:lnTo>
                        <a:lnTo>
                          <a:pt x="88" y="136"/>
                        </a:lnTo>
                        <a:lnTo>
                          <a:pt x="82" y="136"/>
                        </a:lnTo>
                        <a:lnTo>
                          <a:pt x="74" y="134"/>
                        </a:lnTo>
                        <a:lnTo>
                          <a:pt x="66" y="133"/>
                        </a:lnTo>
                        <a:lnTo>
                          <a:pt x="58" y="129"/>
                        </a:lnTo>
                        <a:lnTo>
                          <a:pt x="52" y="128"/>
                        </a:lnTo>
                        <a:lnTo>
                          <a:pt x="44" y="128"/>
                        </a:lnTo>
                        <a:lnTo>
                          <a:pt x="36" y="128"/>
                        </a:lnTo>
                        <a:lnTo>
                          <a:pt x="28" y="131"/>
                        </a:lnTo>
                        <a:lnTo>
                          <a:pt x="20" y="134"/>
                        </a:lnTo>
                        <a:lnTo>
                          <a:pt x="14" y="140"/>
                        </a:lnTo>
                        <a:lnTo>
                          <a:pt x="8" y="147"/>
                        </a:lnTo>
                        <a:lnTo>
                          <a:pt x="3" y="155"/>
                        </a:lnTo>
                        <a:lnTo>
                          <a:pt x="1" y="163"/>
                        </a:lnTo>
                        <a:lnTo>
                          <a:pt x="0" y="170"/>
                        </a:lnTo>
                        <a:lnTo>
                          <a:pt x="1" y="178"/>
                        </a:lnTo>
                        <a:lnTo>
                          <a:pt x="3" y="186"/>
                        </a:lnTo>
                        <a:lnTo>
                          <a:pt x="8" y="194"/>
                        </a:lnTo>
                        <a:lnTo>
                          <a:pt x="14" y="200"/>
                        </a:lnTo>
                        <a:lnTo>
                          <a:pt x="20" y="207"/>
                        </a:lnTo>
                        <a:lnTo>
                          <a:pt x="31" y="213"/>
                        </a:lnTo>
                        <a:lnTo>
                          <a:pt x="42" y="218"/>
                        </a:lnTo>
                        <a:lnTo>
                          <a:pt x="53" y="221"/>
                        </a:lnTo>
                        <a:lnTo>
                          <a:pt x="66" y="223"/>
                        </a:lnTo>
                        <a:lnTo>
                          <a:pt x="77" y="224"/>
                        </a:lnTo>
                        <a:lnTo>
                          <a:pt x="90" y="224"/>
                        </a:lnTo>
                        <a:lnTo>
                          <a:pt x="101" y="223"/>
                        </a:lnTo>
                        <a:lnTo>
                          <a:pt x="112" y="221"/>
                        </a:lnTo>
                        <a:lnTo>
                          <a:pt x="132" y="215"/>
                        </a:lnTo>
                        <a:lnTo>
                          <a:pt x="153" y="208"/>
                        </a:lnTo>
                        <a:lnTo>
                          <a:pt x="173" y="200"/>
                        </a:lnTo>
                        <a:lnTo>
                          <a:pt x="194" y="193"/>
                        </a:lnTo>
                        <a:lnTo>
                          <a:pt x="213" y="185"/>
                        </a:lnTo>
                        <a:lnTo>
                          <a:pt x="232" y="175"/>
                        </a:lnTo>
                        <a:lnTo>
                          <a:pt x="251" y="167"/>
                        </a:lnTo>
                        <a:lnTo>
                          <a:pt x="270" y="158"/>
                        </a:lnTo>
                        <a:lnTo>
                          <a:pt x="290" y="148"/>
                        </a:lnTo>
                        <a:lnTo>
                          <a:pt x="309" y="139"/>
                        </a:lnTo>
                        <a:lnTo>
                          <a:pt x="330" y="131"/>
                        </a:lnTo>
                        <a:lnTo>
                          <a:pt x="350" y="121"/>
                        </a:lnTo>
                        <a:lnTo>
                          <a:pt x="371" y="114"/>
                        </a:lnTo>
                        <a:lnTo>
                          <a:pt x="391" y="107"/>
                        </a:lnTo>
                        <a:lnTo>
                          <a:pt x="412" y="101"/>
                        </a:lnTo>
                        <a:lnTo>
                          <a:pt x="434" y="95"/>
                        </a:lnTo>
                        <a:lnTo>
                          <a:pt x="443" y="93"/>
                        </a:lnTo>
                        <a:lnTo>
                          <a:pt x="451" y="91"/>
                        </a:lnTo>
                        <a:lnTo>
                          <a:pt x="461" y="91"/>
                        </a:lnTo>
                        <a:lnTo>
                          <a:pt x="472" y="91"/>
                        </a:lnTo>
                        <a:lnTo>
                          <a:pt x="481" y="91"/>
                        </a:lnTo>
                        <a:lnTo>
                          <a:pt x="492" y="91"/>
                        </a:lnTo>
                        <a:lnTo>
                          <a:pt x="504" y="93"/>
                        </a:lnTo>
                        <a:lnTo>
                          <a:pt x="515" y="95"/>
                        </a:lnTo>
                        <a:lnTo>
                          <a:pt x="537" y="98"/>
                        </a:lnTo>
                        <a:lnTo>
                          <a:pt x="559" y="103"/>
                        </a:lnTo>
                        <a:lnTo>
                          <a:pt x="581" y="107"/>
                        </a:lnTo>
                        <a:lnTo>
                          <a:pt x="601" y="112"/>
                        </a:lnTo>
                        <a:lnTo>
                          <a:pt x="624" y="118"/>
                        </a:lnTo>
                        <a:lnTo>
                          <a:pt x="644" y="125"/>
                        </a:lnTo>
                        <a:lnTo>
                          <a:pt x="666" y="129"/>
                        </a:lnTo>
                        <a:lnTo>
                          <a:pt x="687" y="136"/>
                        </a:lnTo>
                        <a:lnTo>
                          <a:pt x="709" y="142"/>
                        </a:lnTo>
                        <a:lnTo>
                          <a:pt x="731" y="147"/>
                        </a:lnTo>
                        <a:lnTo>
                          <a:pt x="755" y="153"/>
                        </a:lnTo>
                        <a:lnTo>
                          <a:pt x="777" y="158"/>
                        </a:lnTo>
                        <a:lnTo>
                          <a:pt x="799" y="163"/>
                        </a:lnTo>
                        <a:lnTo>
                          <a:pt x="823" y="167"/>
                        </a:lnTo>
                        <a:lnTo>
                          <a:pt x="845" y="172"/>
                        </a:lnTo>
                        <a:lnTo>
                          <a:pt x="868" y="177"/>
                        </a:lnTo>
                        <a:lnTo>
                          <a:pt x="892" y="180"/>
                        </a:lnTo>
                        <a:lnTo>
                          <a:pt x="914" y="183"/>
                        </a:lnTo>
                        <a:lnTo>
                          <a:pt x="938" y="185"/>
                        </a:lnTo>
                        <a:lnTo>
                          <a:pt x="962" y="186"/>
                        </a:lnTo>
                        <a:lnTo>
                          <a:pt x="985" y="186"/>
                        </a:lnTo>
                        <a:lnTo>
                          <a:pt x="1009" y="186"/>
                        </a:lnTo>
                        <a:lnTo>
                          <a:pt x="1034" y="185"/>
                        </a:lnTo>
                        <a:lnTo>
                          <a:pt x="1058" y="181"/>
                        </a:lnTo>
                        <a:lnTo>
                          <a:pt x="1058" y="180"/>
                        </a:lnTo>
                        <a:lnTo>
                          <a:pt x="1066" y="177"/>
                        </a:lnTo>
                        <a:lnTo>
                          <a:pt x="1074" y="174"/>
                        </a:lnTo>
                        <a:lnTo>
                          <a:pt x="1080" y="169"/>
                        </a:lnTo>
                        <a:lnTo>
                          <a:pt x="1086" y="163"/>
                        </a:lnTo>
                        <a:lnTo>
                          <a:pt x="1091" y="155"/>
                        </a:lnTo>
                        <a:lnTo>
                          <a:pt x="1094" y="147"/>
                        </a:lnTo>
                        <a:lnTo>
                          <a:pt x="1096" y="137"/>
                        </a:lnTo>
                        <a:lnTo>
                          <a:pt x="1096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0" name="Freeform 685"/>
                  <p:cNvSpPr>
                    <a:spLocks/>
                  </p:cNvSpPr>
                  <p:nvPr/>
                </p:nvSpPr>
                <p:spPr bwMode="auto">
                  <a:xfrm>
                    <a:off x="3541" y="1573"/>
                    <a:ext cx="452" cy="62"/>
                  </a:xfrm>
                  <a:custGeom>
                    <a:avLst/>
                    <a:gdLst/>
                    <a:ahLst/>
                    <a:cxnLst>
                      <a:cxn ang="0">
                        <a:pos x="870" y="90"/>
                      </a:cxn>
                      <a:cxn ang="0">
                        <a:pos x="851" y="93"/>
                      </a:cxn>
                      <a:cxn ang="0">
                        <a:pos x="832" y="95"/>
                      </a:cxn>
                      <a:cxn ang="0">
                        <a:pos x="814" y="95"/>
                      </a:cxn>
                      <a:cxn ang="0">
                        <a:pos x="778" y="93"/>
                      </a:cxn>
                      <a:cxn ang="0">
                        <a:pos x="726" y="87"/>
                      </a:cxn>
                      <a:cxn ang="0">
                        <a:pos x="674" y="78"/>
                      </a:cxn>
                      <a:cxn ang="0">
                        <a:pos x="622" y="66"/>
                      </a:cxn>
                      <a:cxn ang="0">
                        <a:pos x="571" y="55"/>
                      </a:cxn>
                      <a:cxn ang="0">
                        <a:pos x="521" y="43"/>
                      </a:cxn>
                      <a:cxn ang="0">
                        <a:pos x="470" y="29"/>
                      </a:cxn>
                      <a:cxn ang="0">
                        <a:pos x="418" y="16"/>
                      </a:cxn>
                      <a:cxn ang="0">
                        <a:pos x="366" y="5"/>
                      </a:cxn>
                      <a:cxn ang="0">
                        <a:pos x="314" y="0"/>
                      </a:cxn>
                      <a:cxn ang="0">
                        <a:pos x="262" y="5"/>
                      </a:cxn>
                      <a:cxn ang="0">
                        <a:pos x="213" y="16"/>
                      </a:cxn>
                      <a:cxn ang="0">
                        <a:pos x="164" y="32"/>
                      </a:cxn>
                      <a:cxn ang="0">
                        <a:pos x="116" y="52"/>
                      </a:cxn>
                      <a:cxn ang="0">
                        <a:pos x="71" y="74"/>
                      </a:cxn>
                      <a:cxn ang="0">
                        <a:pos x="23" y="96"/>
                      </a:cxn>
                      <a:cxn ang="0">
                        <a:pos x="0" y="112"/>
                      </a:cxn>
                      <a:cxn ang="0">
                        <a:pos x="1" y="119"/>
                      </a:cxn>
                      <a:cxn ang="0">
                        <a:pos x="9" y="123"/>
                      </a:cxn>
                      <a:cxn ang="0">
                        <a:pos x="26" y="117"/>
                      </a:cxn>
                      <a:cxn ang="0">
                        <a:pos x="44" y="106"/>
                      </a:cxn>
                      <a:cxn ang="0">
                        <a:pos x="56" y="96"/>
                      </a:cxn>
                      <a:cxn ang="0">
                        <a:pos x="60" y="93"/>
                      </a:cxn>
                      <a:cxn ang="0">
                        <a:pos x="75" y="85"/>
                      </a:cxn>
                      <a:cxn ang="0">
                        <a:pos x="104" y="73"/>
                      </a:cxn>
                      <a:cxn ang="0">
                        <a:pos x="145" y="57"/>
                      </a:cxn>
                      <a:cxn ang="0">
                        <a:pos x="192" y="40"/>
                      </a:cxn>
                      <a:cxn ang="0">
                        <a:pos x="246" y="27"/>
                      </a:cxn>
                      <a:cxn ang="0">
                        <a:pos x="304" y="19"/>
                      </a:cxn>
                      <a:cxn ang="0">
                        <a:pos x="363" y="19"/>
                      </a:cxn>
                      <a:cxn ang="0">
                        <a:pos x="421" y="30"/>
                      </a:cxn>
                      <a:cxn ang="0">
                        <a:pos x="470" y="41"/>
                      </a:cxn>
                      <a:cxn ang="0">
                        <a:pos x="514" y="54"/>
                      </a:cxn>
                      <a:cxn ang="0">
                        <a:pos x="557" y="66"/>
                      </a:cxn>
                      <a:cxn ang="0">
                        <a:pos x="597" y="78"/>
                      </a:cxn>
                      <a:cxn ang="0">
                        <a:pos x="639" y="89"/>
                      </a:cxn>
                      <a:cxn ang="0">
                        <a:pos x="683" y="100"/>
                      </a:cxn>
                      <a:cxn ang="0">
                        <a:pos x="736" y="109"/>
                      </a:cxn>
                      <a:cxn ang="0">
                        <a:pos x="791" y="117"/>
                      </a:cxn>
                      <a:cxn ang="0">
                        <a:pos x="833" y="122"/>
                      </a:cxn>
                      <a:cxn ang="0">
                        <a:pos x="868" y="122"/>
                      </a:cxn>
                      <a:cxn ang="0">
                        <a:pos x="892" y="120"/>
                      </a:cxn>
                      <a:cxn ang="0">
                        <a:pos x="903" y="115"/>
                      </a:cxn>
                      <a:cxn ang="0">
                        <a:pos x="903" y="111"/>
                      </a:cxn>
                      <a:cxn ang="0">
                        <a:pos x="900" y="100"/>
                      </a:cxn>
                      <a:cxn ang="0">
                        <a:pos x="887" y="90"/>
                      </a:cxn>
                    </a:cxnLst>
                    <a:rect l="0" t="0" r="r" b="b"/>
                    <a:pathLst>
                      <a:path w="903" h="123">
                        <a:moveTo>
                          <a:pt x="879" y="90"/>
                        </a:moveTo>
                        <a:lnTo>
                          <a:pt x="870" y="90"/>
                        </a:lnTo>
                        <a:lnTo>
                          <a:pt x="860" y="92"/>
                        </a:lnTo>
                        <a:lnTo>
                          <a:pt x="851" y="93"/>
                        </a:lnTo>
                        <a:lnTo>
                          <a:pt x="841" y="93"/>
                        </a:lnTo>
                        <a:lnTo>
                          <a:pt x="832" y="95"/>
                        </a:lnTo>
                        <a:lnTo>
                          <a:pt x="822" y="95"/>
                        </a:lnTo>
                        <a:lnTo>
                          <a:pt x="814" y="95"/>
                        </a:lnTo>
                        <a:lnTo>
                          <a:pt x="805" y="95"/>
                        </a:lnTo>
                        <a:lnTo>
                          <a:pt x="778" y="93"/>
                        </a:lnTo>
                        <a:lnTo>
                          <a:pt x="751" y="90"/>
                        </a:lnTo>
                        <a:lnTo>
                          <a:pt x="726" y="87"/>
                        </a:lnTo>
                        <a:lnTo>
                          <a:pt x="699" y="82"/>
                        </a:lnTo>
                        <a:lnTo>
                          <a:pt x="674" y="78"/>
                        </a:lnTo>
                        <a:lnTo>
                          <a:pt x="649" y="73"/>
                        </a:lnTo>
                        <a:lnTo>
                          <a:pt x="622" y="66"/>
                        </a:lnTo>
                        <a:lnTo>
                          <a:pt x="597" y="62"/>
                        </a:lnTo>
                        <a:lnTo>
                          <a:pt x="571" y="55"/>
                        </a:lnTo>
                        <a:lnTo>
                          <a:pt x="546" y="49"/>
                        </a:lnTo>
                        <a:lnTo>
                          <a:pt x="521" y="43"/>
                        </a:lnTo>
                        <a:lnTo>
                          <a:pt x="495" y="35"/>
                        </a:lnTo>
                        <a:lnTo>
                          <a:pt x="470" y="29"/>
                        </a:lnTo>
                        <a:lnTo>
                          <a:pt x="445" y="22"/>
                        </a:lnTo>
                        <a:lnTo>
                          <a:pt x="418" y="16"/>
                        </a:lnTo>
                        <a:lnTo>
                          <a:pt x="393" y="10"/>
                        </a:lnTo>
                        <a:lnTo>
                          <a:pt x="366" y="5"/>
                        </a:lnTo>
                        <a:lnTo>
                          <a:pt x="339" y="2"/>
                        </a:lnTo>
                        <a:lnTo>
                          <a:pt x="314" y="0"/>
                        </a:lnTo>
                        <a:lnTo>
                          <a:pt x="287" y="2"/>
                        </a:lnTo>
                        <a:lnTo>
                          <a:pt x="262" y="5"/>
                        </a:lnTo>
                        <a:lnTo>
                          <a:pt x="236" y="10"/>
                        </a:lnTo>
                        <a:lnTo>
                          <a:pt x="213" y="16"/>
                        </a:lnTo>
                        <a:lnTo>
                          <a:pt x="187" y="24"/>
                        </a:lnTo>
                        <a:lnTo>
                          <a:pt x="164" y="32"/>
                        </a:lnTo>
                        <a:lnTo>
                          <a:pt x="140" y="41"/>
                        </a:lnTo>
                        <a:lnTo>
                          <a:pt x="116" y="52"/>
                        </a:lnTo>
                        <a:lnTo>
                          <a:pt x="93" y="63"/>
                        </a:lnTo>
                        <a:lnTo>
                          <a:pt x="71" y="74"/>
                        </a:lnTo>
                        <a:lnTo>
                          <a:pt x="47" y="85"/>
                        </a:lnTo>
                        <a:lnTo>
                          <a:pt x="23" y="96"/>
                        </a:lnTo>
                        <a:lnTo>
                          <a:pt x="1" y="108"/>
                        </a:lnTo>
                        <a:lnTo>
                          <a:pt x="0" y="112"/>
                        </a:lnTo>
                        <a:lnTo>
                          <a:pt x="1" y="115"/>
                        </a:lnTo>
                        <a:lnTo>
                          <a:pt x="1" y="119"/>
                        </a:lnTo>
                        <a:lnTo>
                          <a:pt x="4" y="122"/>
                        </a:lnTo>
                        <a:lnTo>
                          <a:pt x="9" y="123"/>
                        </a:lnTo>
                        <a:lnTo>
                          <a:pt x="17" y="120"/>
                        </a:lnTo>
                        <a:lnTo>
                          <a:pt x="26" y="117"/>
                        </a:lnTo>
                        <a:lnTo>
                          <a:pt x="36" y="111"/>
                        </a:lnTo>
                        <a:lnTo>
                          <a:pt x="44" y="106"/>
                        </a:lnTo>
                        <a:lnTo>
                          <a:pt x="52" y="100"/>
                        </a:lnTo>
                        <a:lnTo>
                          <a:pt x="56" y="96"/>
                        </a:lnTo>
                        <a:lnTo>
                          <a:pt x="58" y="95"/>
                        </a:lnTo>
                        <a:lnTo>
                          <a:pt x="60" y="93"/>
                        </a:lnTo>
                        <a:lnTo>
                          <a:pt x="66" y="90"/>
                        </a:lnTo>
                        <a:lnTo>
                          <a:pt x="75" y="85"/>
                        </a:lnTo>
                        <a:lnTo>
                          <a:pt x="88" y="79"/>
                        </a:lnTo>
                        <a:lnTo>
                          <a:pt x="104" y="73"/>
                        </a:lnTo>
                        <a:lnTo>
                          <a:pt x="123" y="65"/>
                        </a:lnTo>
                        <a:lnTo>
                          <a:pt x="145" y="57"/>
                        </a:lnTo>
                        <a:lnTo>
                          <a:pt x="167" y="48"/>
                        </a:lnTo>
                        <a:lnTo>
                          <a:pt x="192" y="40"/>
                        </a:lnTo>
                        <a:lnTo>
                          <a:pt x="219" y="33"/>
                        </a:lnTo>
                        <a:lnTo>
                          <a:pt x="246" y="27"/>
                        </a:lnTo>
                        <a:lnTo>
                          <a:pt x="276" y="22"/>
                        </a:lnTo>
                        <a:lnTo>
                          <a:pt x="304" y="19"/>
                        </a:lnTo>
                        <a:lnTo>
                          <a:pt x="334" y="18"/>
                        </a:lnTo>
                        <a:lnTo>
                          <a:pt x="363" y="19"/>
                        </a:lnTo>
                        <a:lnTo>
                          <a:pt x="393" y="24"/>
                        </a:lnTo>
                        <a:lnTo>
                          <a:pt x="421" y="30"/>
                        </a:lnTo>
                        <a:lnTo>
                          <a:pt x="446" y="36"/>
                        </a:lnTo>
                        <a:lnTo>
                          <a:pt x="470" y="41"/>
                        </a:lnTo>
                        <a:lnTo>
                          <a:pt x="494" y="48"/>
                        </a:lnTo>
                        <a:lnTo>
                          <a:pt x="514" y="54"/>
                        </a:lnTo>
                        <a:lnTo>
                          <a:pt x="537" y="60"/>
                        </a:lnTo>
                        <a:lnTo>
                          <a:pt x="557" y="66"/>
                        </a:lnTo>
                        <a:lnTo>
                          <a:pt x="576" y="71"/>
                        </a:lnTo>
                        <a:lnTo>
                          <a:pt x="597" y="78"/>
                        </a:lnTo>
                        <a:lnTo>
                          <a:pt x="617" y="84"/>
                        </a:lnTo>
                        <a:lnTo>
                          <a:pt x="639" y="89"/>
                        </a:lnTo>
                        <a:lnTo>
                          <a:pt x="661" y="95"/>
                        </a:lnTo>
                        <a:lnTo>
                          <a:pt x="683" y="100"/>
                        </a:lnTo>
                        <a:lnTo>
                          <a:pt x="709" y="104"/>
                        </a:lnTo>
                        <a:lnTo>
                          <a:pt x="736" y="109"/>
                        </a:lnTo>
                        <a:lnTo>
                          <a:pt x="764" y="114"/>
                        </a:lnTo>
                        <a:lnTo>
                          <a:pt x="791" y="117"/>
                        </a:lnTo>
                        <a:lnTo>
                          <a:pt x="813" y="120"/>
                        </a:lnTo>
                        <a:lnTo>
                          <a:pt x="833" y="122"/>
                        </a:lnTo>
                        <a:lnTo>
                          <a:pt x="852" y="122"/>
                        </a:lnTo>
                        <a:lnTo>
                          <a:pt x="868" y="122"/>
                        </a:lnTo>
                        <a:lnTo>
                          <a:pt x="881" y="122"/>
                        </a:lnTo>
                        <a:lnTo>
                          <a:pt x="892" y="120"/>
                        </a:lnTo>
                        <a:lnTo>
                          <a:pt x="901" y="119"/>
                        </a:lnTo>
                        <a:lnTo>
                          <a:pt x="903" y="115"/>
                        </a:lnTo>
                        <a:lnTo>
                          <a:pt x="903" y="112"/>
                        </a:lnTo>
                        <a:lnTo>
                          <a:pt x="903" y="111"/>
                        </a:lnTo>
                        <a:lnTo>
                          <a:pt x="903" y="108"/>
                        </a:lnTo>
                        <a:lnTo>
                          <a:pt x="900" y="100"/>
                        </a:lnTo>
                        <a:lnTo>
                          <a:pt x="895" y="93"/>
                        </a:lnTo>
                        <a:lnTo>
                          <a:pt x="887" y="90"/>
                        </a:lnTo>
                        <a:lnTo>
                          <a:pt x="879" y="90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1" name="Freeform 686"/>
                  <p:cNvSpPr>
                    <a:spLocks/>
                  </p:cNvSpPr>
                  <p:nvPr/>
                </p:nvSpPr>
                <p:spPr bwMode="auto">
                  <a:xfrm>
                    <a:off x="3473" y="1582"/>
                    <a:ext cx="519" cy="78"/>
                  </a:xfrm>
                  <a:custGeom>
                    <a:avLst/>
                    <a:gdLst/>
                    <a:ahLst/>
                    <a:cxnLst>
                      <a:cxn ang="0">
                        <a:pos x="847" y="86"/>
                      </a:cxn>
                      <a:cxn ang="0">
                        <a:pos x="777" y="71"/>
                      </a:cxn>
                      <a:cxn ang="0">
                        <a:pos x="714" y="53"/>
                      </a:cxn>
                      <a:cxn ang="0">
                        <a:pos x="652" y="36"/>
                      </a:cxn>
                      <a:cxn ang="0">
                        <a:pos x="584" y="18"/>
                      </a:cxn>
                      <a:cxn ang="0">
                        <a:pos x="501" y="1"/>
                      </a:cxn>
                      <a:cxn ang="0">
                        <a:pos x="414" y="4"/>
                      </a:cxn>
                      <a:cxn ang="0">
                        <a:pos x="330" y="22"/>
                      </a:cxn>
                      <a:cxn ang="0">
                        <a:pos x="261" y="47"/>
                      </a:cxn>
                      <a:cxn ang="0">
                        <a:pos x="213" y="67"/>
                      </a:cxn>
                      <a:cxn ang="0">
                        <a:pos x="196" y="77"/>
                      </a:cxn>
                      <a:cxn ang="0">
                        <a:pos x="182" y="88"/>
                      </a:cxn>
                      <a:cxn ang="0">
                        <a:pos x="155" y="102"/>
                      </a:cxn>
                      <a:cxn ang="0">
                        <a:pos x="139" y="101"/>
                      </a:cxn>
                      <a:cxn ang="0">
                        <a:pos x="139" y="90"/>
                      </a:cxn>
                      <a:cxn ang="0">
                        <a:pos x="109" y="104"/>
                      </a:cxn>
                      <a:cxn ang="0">
                        <a:pos x="82" y="113"/>
                      </a:cxn>
                      <a:cxn ang="0">
                        <a:pos x="55" y="118"/>
                      </a:cxn>
                      <a:cxn ang="0">
                        <a:pos x="29" y="113"/>
                      </a:cxn>
                      <a:cxn ang="0">
                        <a:pos x="8" y="113"/>
                      </a:cxn>
                      <a:cxn ang="0">
                        <a:pos x="0" y="131"/>
                      </a:cxn>
                      <a:cxn ang="0">
                        <a:pos x="16" y="146"/>
                      </a:cxn>
                      <a:cxn ang="0">
                        <a:pos x="43" y="154"/>
                      </a:cxn>
                      <a:cxn ang="0">
                        <a:pos x="68" y="154"/>
                      </a:cxn>
                      <a:cxn ang="0">
                        <a:pos x="117" y="140"/>
                      </a:cxn>
                      <a:cxn ang="0">
                        <a:pos x="179" y="116"/>
                      </a:cxn>
                      <a:cxn ang="0">
                        <a:pos x="237" y="90"/>
                      </a:cxn>
                      <a:cxn ang="0">
                        <a:pos x="295" y="63"/>
                      </a:cxn>
                      <a:cxn ang="0">
                        <a:pos x="357" y="39"/>
                      </a:cxn>
                      <a:cxn ang="0">
                        <a:pos x="411" y="25"/>
                      </a:cxn>
                      <a:cxn ang="0">
                        <a:pos x="446" y="22"/>
                      </a:cxn>
                      <a:cxn ang="0">
                        <a:pos x="480" y="25"/>
                      </a:cxn>
                      <a:cxn ang="0">
                        <a:pos x="559" y="41"/>
                      </a:cxn>
                      <a:cxn ang="0">
                        <a:pos x="659" y="66"/>
                      </a:cxn>
                      <a:cxn ang="0">
                        <a:pos x="758" y="91"/>
                      </a:cxn>
                      <a:cxn ang="0">
                        <a:pos x="858" y="110"/>
                      </a:cxn>
                      <a:cxn ang="0">
                        <a:pos x="957" y="118"/>
                      </a:cxn>
                      <a:cxn ang="0">
                        <a:pos x="1025" y="113"/>
                      </a:cxn>
                      <a:cxn ang="0">
                        <a:pos x="1024" y="112"/>
                      </a:cxn>
                      <a:cxn ang="0">
                        <a:pos x="1036" y="105"/>
                      </a:cxn>
                      <a:cxn ang="0">
                        <a:pos x="1019" y="104"/>
                      </a:cxn>
                      <a:cxn ang="0">
                        <a:pos x="971" y="104"/>
                      </a:cxn>
                      <a:cxn ang="0">
                        <a:pos x="902" y="96"/>
                      </a:cxn>
                    </a:cxnLst>
                    <a:rect l="0" t="0" r="r" b="b"/>
                    <a:pathLst>
                      <a:path w="1039" h="156">
                        <a:moveTo>
                          <a:pt x="902" y="96"/>
                        </a:moveTo>
                        <a:lnTo>
                          <a:pt x="874" y="91"/>
                        </a:lnTo>
                        <a:lnTo>
                          <a:pt x="847" y="86"/>
                        </a:lnTo>
                        <a:lnTo>
                          <a:pt x="821" y="82"/>
                        </a:lnTo>
                        <a:lnTo>
                          <a:pt x="799" y="77"/>
                        </a:lnTo>
                        <a:lnTo>
                          <a:pt x="777" y="71"/>
                        </a:lnTo>
                        <a:lnTo>
                          <a:pt x="755" y="66"/>
                        </a:lnTo>
                        <a:lnTo>
                          <a:pt x="735" y="60"/>
                        </a:lnTo>
                        <a:lnTo>
                          <a:pt x="714" y="53"/>
                        </a:lnTo>
                        <a:lnTo>
                          <a:pt x="695" y="48"/>
                        </a:lnTo>
                        <a:lnTo>
                          <a:pt x="675" y="42"/>
                        </a:lnTo>
                        <a:lnTo>
                          <a:pt x="652" y="36"/>
                        </a:lnTo>
                        <a:lnTo>
                          <a:pt x="632" y="30"/>
                        </a:lnTo>
                        <a:lnTo>
                          <a:pt x="608" y="23"/>
                        </a:lnTo>
                        <a:lnTo>
                          <a:pt x="584" y="18"/>
                        </a:lnTo>
                        <a:lnTo>
                          <a:pt x="559" y="12"/>
                        </a:lnTo>
                        <a:lnTo>
                          <a:pt x="531" y="6"/>
                        </a:lnTo>
                        <a:lnTo>
                          <a:pt x="501" y="1"/>
                        </a:lnTo>
                        <a:lnTo>
                          <a:pt x="472" y="0"/>
                        </a:lnTo>
                        <a:lnTo>
                          <a:pt x="442" y="1"/>
                        </a:lnTo>
                        <a:lnTo>
                          <a:pt x="414" y="4"/>
                        </a:lnTo>
                        <a:lnTo>
                          <a:pt x="384" y="9"/>
                        </a:lnTo>
                        <a:lnTo>
                          <a:pt x="357" y="15"/>
                        </a:lnTo>
                        <a:lnTo>
                          <a:pt x="330" y="22"/>
                        </a:lnTo>
                        <a:lnTo>
                          <a:pt x="305" y="30"/>
                        </a:lnTo>
                        <a:lnTo>
                          <a:pt x="283" y="39"/>
                        </a:lnTo>
                        <a:lnTo>
                          <a:pt x="261" y="47"/>
                        </a:lnTo>
                        <a:lnTo>
                          <a:pt x="242" y="55"/>
                        </a:lnTo>
                        <a:lnTo>
                          <a:pt x="226" y="61"/>
                        </a:lnTo>
                        <a:lnTo>
                          <a:pt x="213" y="67"/>
                        </a:lnTo>
                        <a:lnTo>
                          <a:pt x="204" y="72"/>
                        </a:lnTo>
                        <a:lnTo>
                          <a:pt x="198" y="75"/>
                        </a:lnTo>
                        <a:lnTo>
                          <a:pt x="196" y="77"/>
                        </a:lnTo>
                        <a:lnTo>
                          <a:pt x="194" y="78"/>
                        </a:lnTo>
                        <a:lnTo>
                          <a:pt x="190" y="82"/>
                        </a:lnTo>
                        <a:lnTo>
                          <a:pt x="182" y="88"/>
                        </a:lnTo>
                        <a:lnTo>
                          <a:pt x="174" y="93"/>
                        </a:lnTo>
                        <a:lnTo>
                          <a:pt x="164" y="99"/>
                        </a:lnTo>
                        <a:lnTo>
                          <a:pt x="155" y="102"/>
                        </a:lnTo>
                        <a:lnTo>
                          <a:pt x="147" y="105"/>
                        </a:lnTo>
                        <a:lnTo>
                          <a:pt x="142" y="104"/>
                        </a:lnTo>
                        <a:lnTo>
                          <a:pt x="139" y="101"/>
                        </a:lnTo>
                        <a:lnTo>
                          <a:pt x="139" y="97"/>
                        </a:lnTo>
                        <a:lnTo>
                          <a:pt x="138" y="94"/>
                        </a:lnTo>
                        <a:lnTo>
                          <a:pt x="139" y="90"/>
                        </a:lnTo>
                        <a:lnTo>
                          <a:pt x="130" y="94"/>
                        </a:lnTo>
                        <a:lnTo>
                          <a:pt x="120" y="99"/>
                        </a:lnTo>
                        <a:lnTo>
                          <a:pt x="109" y="104"/>
                        </a:lnTo>
                        <a:lnTo>
                          <a:pt x="100" y="107"/>
                        </a:lnTo>
                        <a:lnTo>
                          <a:pt x="92" y="110"/>
                        </a:lnTo>
                        <a:lnTo>
                          <a:pt x="82" y="113"/>
                        </a:lnTo>
                        <a:lnTo>
                          <a:pt x="74" y="116"/>
                        </a:lnTo>
                        <a:lnTo>
                          <a:pt x="65" y="116"/>
                        </a:lnTo>
                        <a:lnTo>
                          <a:pt x="55" y="118"/>
                        </a:lnTo>
                        <a:lnTo>
                          <a:pt x="46" y="116"/>
                        </a:lnTo>
                        <a:lnTo>
                          <a:pt x="38" y="116"/>
                        </a:lnTo>
                        <a:lnTo>
                          <a:pt x="29" y="113"/>
                        </a:lnTo>
                        <a:lnTo>
                          <a:pt x="21" y="110"/>
                        </a:lnTo>
                        <a:lnTo>
                          <a:pt x="14" y="110"/>
                        </a:lnTo>
                        <a:lnTo>
                          <a:pt x="8" y="113"/>
                        </a:lnTo>
                        <a:lnTo>
                          <a:pt x="2" y="118"/>
                        </a:lnTo>
                        <a:lnTo>
                          <a:pt x="0" y="124"/>
                        </a:lnTo>
                        <a:lnTo>
                          <a:pt x="0" y="131"/>
                        </a:lnTo>
                        <a:lnTo>
                          <a:pt x="2" y="137"/>
                        </a:lnTo>
                        <a:lnTo>
                          <a:pt x="8" y="142"/>
                        </a:lnTo>
                        <a:lnTo>
                          <a:pt x="16" y="146"/>
                        </a:lnTo>
                        <a:lnTo>
                          <a:pt x="24" y="150"/>
                        </a:lnTo>
                        <a:lnTo>
                          <a:pt x="33" y="153"/>
                        </a:lnTo>
                        <a:lnTo>
                          <a:pt x="43" y="154"/>
                        </a:lnTo>
                        <a:lnTo>
                          <a:pt x="51" y="156"/>
                        </a:lnTo>
                        <a:lnTo>
                          <a:pt x="60" y="156"/>
                        </a:lnTo>
                        <a:lnTo>
                          <a:pt x="68" y="154"/>
                        </a:lnTo>
                        <a:lnTo>
                          <a:pt x="76" y="153"/>
                        </a:lnTo>
                        <a:lnTo>
                          <a:pt x="96" y="146"/>
                        </a:lnTo>
                        <a:lnTo>
                          <a:pt x="117" y="140"/>
                        </a:lnTo>
                        <a:lnTo>
                          <a:pt x="138" y="132"/>
                        </a:lnTo>
                        <a:lnTo>
                          <a:pt x="158" y="124"/>
                        </a:lnTo>
                        <a:lnTo>
                          <a:pt x="179" y="116"/>
                        </a:lnTo>
                        <a:lnTo>
                          <a:pt x="198" y="107"/>
                        </a:lnTo>
                        <a:lnTo>
                          <a:pt x="216" y="97"/>
                        </a:lnTo>
                        <a:lnTo>
                          <a:pt x="237" y="90"/>
                        </a:lnTo>
                        <a:lnTo>
                          <a:pt x="256" y="80"/>
                        </a:lnTo>
                        <a:lnTo>
                          <a:pt x="277" y="71"/>
                        </a:lnTo>
                        <a:lnTo>
                          <a:pt x="295" y="63"/>
                        </a:lnTo>
                        <a:lnTo>
                          <a:pt x="316" y="55"/>
                        </a:lnTo>
                        <a:lnTo>
                          <a:pt x="337" y="47"/>
                        </a:lnTo>
                        <a:lnTo>
                          <a:pt x="357" y="39"/>
                        </a:lnTo>
                        <a:lnTo>
                          <a:pt x="378" y="33"/>
                        </a:lnTo>
                        <a:lnTo>
                          <a:pt x="400" y="28"/>
                        </a:lnTo>
                        <a:lnTo>
                          <a:pt x="411" y="25"/>
                        </a:lnTo>
                        <a:lnTo>
                          <a:pt x="422" y="23"/>
                        </a:lnTo>
                        <a:lnTo>
                          <a:pt x="433" y="23"/>
                        </a:lnTo>
                        <a:lnTo>
                          <a:pt x="446" y="22"/>
                        </a:lnTo>
                        <a:lnTo>
                          <a:pt x="457" y="23"/>
                        </a:lnTo>
                        <a:lnTo>
                          <a:pt x="468" y="23"/>
                        </a:lnTo>
                        <a:lnTo>
                          <a:pt x="480" y="25"/>
                        </a:lnTo>
                        <a:lnTo>
                          <a:pt x="491" y="26"/>
                        </a:lnTo>
                        <a:lnTo>
                          <a:pt x="526" y="33"/>
                        </a:lnTo>
                        <a:lnTo>
                          <a:pt x="559" y="41"/>
                        </a:lnTo>
                        <a:lnTo>
                          <a:pt x="592" y="48"/>
                        </a:lnTo>
                        <a:lnTo>
                          <a:pt x="626" y="56"/>
                        </a:lnTo>
                        <a:lnTo>
                          <a:pt x="659" y="66"/>
                        </a:lnTo>
                        <a:lnTo>
                          <a:pt x="692" y="74"/>
                        </a:lnTo>
                        <a:lnTo>
                          <a:pt x="725" y="83"/>
                        </a:lnTo>
                        <a:lnTo>
                          <a:pt x="758" y="91"/>
                        </a:lnTo>
                        <a:lnTo>
                          <a:pt x="791" y="97"/>
                        </a:lnTo>
                        <a:lnTo>
                          <a:pt x="825" y="104"/>
                        </a:lnTo>
                        <a:lnTo>
                          <a:pt x="858" y="110"/>
                        </a:lnTo>
                        <a:lnTo>
                          <a:pt x="891" y="115"/>
                        </a:lnTo>
                        <a:lnTo>
                          <a:pt x="924" y="116"/>
                        </a:lnTo>
                        <a:lnTo>
                          <a:pt x="957" y="118"/>
                        </a:lnTo>
                        <a:lnTo>
                          <a:pt x="990" y="116"/>
                        </a:lnTo>
                        <a:lnTo>
                          <a:pt x="1025" y="113"/>
                        </a:lnTo>
                        <a:lnTo>
                          <a:pt x="1025" y="113"/>
                        </a:lnTo>
                        <a:lnTo>
                          <a:pt x="1025" y="112"/>
                        </a:lnTo>
                        <a:lnTo>
                          <a:pt x="1024" y="112"/>
                        </a:lnTo>
                        <a:lnTo>
                          <a:pt x="1024" y="112"/>
                        </a:lnTo>
                        <a:lnTo>
                          <a:pt x="1028" y="110"/>
                        </a:lnTo>
                        <a:lnTo>
                          <a:pt x="1033" y="108"/>
                        </a:lnTo>
                        <a:lnTo>
                          <a:pt x="1036" y="105"/>
                        </a:lnTo>
                        <a:lnTo>
                          <a:pt x="1039" y="101"/>
                        </a:lnTo>
                        <a:lnTo>
                          <a:pt x="1030" y="102"/>
                        </a:lnTo>
                        <a:lnTo>
                          <a:pt x="1019" y="104"/>
                        </a:lnTo>
                        <a:lnTo>
                          <a:pt x="1006" y="104"/>
                        </a:lnTo>
                        <a:lnTo>
                          <a:pt x="990" y="104"/>
                        </a:lnTo>
                        <a:lnTo>
                          <a:pt x="971" y="104"/>
                        </a:lnTo>
                        <a:lnTo>
                          <a:pt x="951" y="102"/>
                        </a:lnTo>
                        <a:lnTo>
                          <a:pt x="929" y="99"/>
                        </a:lnTo>
                        <a:lnTo>
                          <a:pt x="902" y="96"/>
                        </a:lnTo>
                        <a:close/>
                      </a:path>
                    </a:pathLst>
                  </a:custGeom>
                  <a:solidFill>
                    <a:srgbClr val="C1C1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2" name="Freeform 687"/>
                  <p:cNvSpPr>
                    <a:spLocks/>
                  </p:cNvSpPr>
                  <p:nvPr/>
                </p:nvSpPr>
                <p:spPr bwMode="auto">
                  <a:xfrm>
                    <a:off x="3312" y="1609"/>
                    <a:ext cx="225" cy="62"/>
                  </a:xfrm>
                  <a:custGeom>
                    <a:avLst/>
                    <a:gdLst/>
                    <a:ahLst/>
                    <a:cxnLst>
                      <a:cxn ang="0">
                        <a:pos x="301" y="123"/>
                      </a:cxn>
                      <a:cxn ang="0">
                        <a:pos x="147" y="120"/>
                      </a:cxn>
                      <a:cxn ang="0">
                        <a:pos x="146" y="120"/>
                      </a:cxn>
                      <a:cxn ang="0">
                        <a:pos x="143" y="120"/>
                      </a:cxn>
                      <a:cxn ang="0">
                        <a:pos x="57" y="102"/>
                      </a:cxn>
                      <a:cxn ang="0">
                        <a:pos x="46" y="101"/>
                      </a:cxn>
                      <a:cxn ang="0">
                        <a:pos x="42" y="91"/>
                      </a:cxn>
                      <a:cxn ang="0">
                        <a:pos x="16" y="49"/>
                      </a:cxn>
                      <a:cxn ang="0">
                        <a:pos x="0" y="19"/>
                      </a:cxn>
                      <a:cxn ang="0">
                        <a:pos x="35" y="17"/>
                      </a:cxn>
                      <a:cxn ang="0">
                        <a:pos x="282" y="0"/>
                      </a:cxn>
                      <a:cxn ang="0">
                        <a:pos x="285" y="0"/>
                      </a:cxn>
                      <a:cxn ang="0">
                        <a:pos x="286" y="0"/>
                      </a:cxn>
                      <a:cxn ang="0">
                        <a:pos x="372" y="11"/>
                      </a:cxn>
                      <a:cxn ang="0">
                        <a:pos x="381" y="11"/>
                      </a:cxn>
                      <a:cxn ang="0">
                        <a:pos x="386" y="17"/>
                      </a:cxn>
                      <a:cxn ang="0">
                        <a:pos x="425" y="61"/>
                      </a:cxn>
                      <a:cxn ang="0">
                        <a:pos x="449" y="87"/>
                      </a:cxn>
                      <a:cxn ang="0">
                        <a:pos x="413" y="96"/>
                      </a:cxn>
                      <a:cxn ang="0">
                        <a:pos x="307" y="123"/>
                      </a:cxn>
                      <a:cxn ang="0">
                        <a:pos x="304" y="123"/>
                      </a:cxn>
                      <a:cxn ang="0">
                        <a:pos x="301" y="123"/>
                      </a:cxn>
                    </a:cxnLst>
                    <a:rect l="0" t="0" r="r" b="b"/>
                    <a:pathLst>
                      <a:path w="449" h="123">
                        <a:moveTo>
                          <a:pt x="301" y="123"/>
                        </a:moveTo>
                        <a:lnTo>
                          <a:pt x="147" y="120"/>
                        </a:lnTo>
                        <a:lnTo>
                          <a:pt x="146" y="120"/>
                        </a:lnTo>
                        <a:lnTo>
                          <a:pt x="143" y="120"/>
                        </a:lnTo>
                        <a:lnTo>
                          <a:pt x="57" y="102"/>
                        </a:lnTo>
                        <a:lnTo>
                          <a:pt x="46" y="101"/>
                        </a:lnTo>
                        <a:lnTo>
                          <a:pt x="42" y="91"/>
                        </a:lnTo>
                        <a:lnTo>
                          <a:pt x="16" y="49"/>
                        </a:lnTo>
                        <a:lnTo>
                          <a:pt x="0" y="19"/>
                        </a:lnTo>
                        <a:lnTo>
                          <a:pt x="35" y="17"/>
                        </a:lnTo>
                        <a:lnTo>
                          <a:pt x="282" y="0"/>
                        </a:lnTo>
                        <a:lnTo>
                          <a:pt x="285" y="0"/>
                        </a:lnTo>
                        <a:lnTo>
                          <a:pt x="286" y="0"/>
                        </a:lnTo>
                        <a:lnTo>
                          <a:pt x="372" y="11"/>
                        </a:lnTo>
                        <a:lnTo>
                          <a:pt x="381" y="11"/>
                        </a:lnTo>
                        <a:lnTo>
                          <a:pt x="386" y="17"/>
                        </a:lnTo>
                        <a:lnTo>
                          <a:pt x="425" y="61"/>
                        </a:lnTo>
                        <a:lnTo>
                          <a:pt x="449" y="87"/>
                        </a:lnTo>
                        <a:lnTo>
                          <a:pt x="413" y="96"/>
                        </a:lnTo>
                        <a:lnTo>
                          <a:pt x="307" y="123"/>
                        </a:lnTo>
                        <a:lnTo>
                          <a:pt x="304" y="123"/>
                        </a:lnTo>
                        <a:lnTo>
                          <a:pt x="301" y="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3" name="Freeform 688"/>
                  <p:cNvSpPr>
                    <a:spLocks/>
                  </p:cNvSpPr>
                  <p:nvPr/>
                </p:nvSpPr>
                <p:spPr bwMode="auto">
                  <a:xfrm>
                    <a:off x="3330" y="1620"/>
                    <a:ext cx="186" cy="41"/>
                  </a:xfrm>
                  <a:custGeom>
                    <a:avLst/>
                    <a:gdLst/>
                    <a:ahLst/>
                    <a:cxnLst>
                      <a:cxn ang="0">
                        <a:pos x="371" y="54"/>
                      </a:cxn>
                      <a:cxn ang="0">
                        <a:pos x="333" y="9"/>
                      </a:cxn>
                      <a:cxn ang="0">
                        <a:pos x="246" y="0"/>
                      </a:cxn>
                      <a:cxn ang="0">
                        <a:pos x="0" y="16"/>
                      </a:cxn>
                      <a:cxn ang="0">
                        <a:pos x="25" y="60"/>
                      </a:cxn>
                      <a:cxn ang="0">
                        <a:pos x="110" y="76"/>
                      </a:cxn>
                      <a:cxn ang="0">
                        <a:pos x="265" y="80"/>
                      </a:cxn>
                      <a:cxn ang="0">
                        <a:pos x="371" y="54"/>
                      </a:cxn>
                    </a:cxnLst>
                    <a:rect l="0" t="0" r="r" b="b"/>
                    <a:pathLst>
                      <a:path w="371" h="80">
                        <a:moveTo>
                          <a:pt x="371" y="54"/>
                        </a:moveTo>
                        <a:lnTo>
                          <a:pt x="333" y="9"/>
                        </a:lnTo>
                        <a:lnTo>
                          <a:pt x="246" y="0"/>
                        </a:lnTo>
                        <a:lnTo>
                          <a:pt x="0" y="16"/>
                        </a:lnTo>
                        <a:lnTo>
                          <a:pt x="25" y="60"/>
                        </a:lnTo>
                        <a:lnTo>
                          <a:pt x="110" y="76"/>
                        </a:lnTo>
                        <a:lnTo>
                          <a:pt x="265" y="80"/>
                        </a:lnTo>
                        <a:lnTo>
                          <a:pt x="371" y="54"/>
                        </a:lnTo>
                        <a:close/>
                      </a:path>
                    </a:pathLst>
                  </a:custGeom>
                  <a:solidFill>
                    <a:srgbClr val="D6D6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4" name="Freeform 689"/>
                  <p:cNvSpPr>
                    <a:spLocks/>
                  </p:cNvSpPr>
                  <p:nvPr/>
                </p:nvSpPr>
                <p:spPr bwMode="auto">
                  <a:xfrm>
                    <a:off x="3317" y="1626"/>
                    <a:ext cx="214" cy="49"/>
                  </a:xfrm>
                  <a:custGeom>
                    <a:avLst/>
                    <a:gdLst/>
                    <a:ahLst/>
                    <a:cxnLst>
                      <a:cxn ang="0">
                        <a:pos x="133" y="27"/>
                      </a:cxn>
                      <a:cxn ang="0">
                        <a:pos x="175" y="30"/>
                      </a:cxn>
                      <a:cxn ang="0">
                        <a:pos x="221" y="32"/>
                      </a:cxn>
                      <a:cxn ang="0">
                        <a:pos x="268" y="30"/>
                      </a:cxn>
                      <a:cxn ang="0">
                        <a:pos x="313" y="28"/>
                      </a:cxn>
                      <a:cxn ang="0">
                        <a:pos x="352" y="25"/>
                      </a:cxn>
                      <a:cxn ang="0">
                        <a:pos x="382" y="22"/>
                      </a:cxn>
                      <a:cxn ang="0">
                        <a:pos x="398" y="20"/>
                      </a:cxn>
                      <a:cxn ang="0">
                        <a:pos x="428" y="17"/>
                      </a:cxn>
                      <a:cxn ang="0">
                        <a:pos x="428" y="28"/>
                      </a:cxn>
                      <a:cxn ang="0">
                        <a:pos x="428" y="41"/>
                      </a:cxn>
                      <a:cxn ang="0">
                        <a:pos x="428" y="87"/>
                      </a:cxn>
                      <a:cxn ang="0">
                        <a:pos x="406" y="90"/>
                      </a:cxn>
                      <a:cxn ang="0">
                        <a:pos x="393" y="92"/>
                      </a:cxn>
                      <a:cxn ang="0">
                        <a:pos x="374" y="93"/>
                      </a:cxn>
                      <a:cxn ang="0">
                        <a:pos x="346" y="95"/>
                      </a:cxn>
                      <a:cxn ang="0">
                        <a:pos x="311" y="96"/>
                      </a:cxn>
                      <a:cxn ang="0">
                        <a:pos x="270" y="98"/>
                      </a:cxn>
                      <a:cxn ang="0">
                        <a:pos x="224" y="98"/>
                      </a:cxn>
                      <a:cxn ang="0">
                        <a:pos x="175" y="98"/>
                      </a:cxn>
                      <a:cxn ang="0">
                        <a:pos x="122" y="95"/>
                      </a:cxn>
                      <a:cxn ang="0">
                        <a:pos x="76" y="88"/>
                      </a:cxn>
                      <a:cxn ang="0">
                        <a:pos x="41" y="77"/>
                      </a:cxn>
                      <a:cxn ang="0">
                        <a:pos x="17" y="62"/>
                      </a:cxn>
                      <a:cxn ang="0">
                        <a:pos x="2" y="39"/>
                      </a:cxn>
                      <a:cxn ang="0">
                        <a:pos x="2" y="19"/>
                      </a:cxn>
                      <a:cxn ang="0">
                        <a:pos x="2" y="17"/>
                      </a:cxn>
                      <a:cxn ang="0">
                        <a:pos x="47" y="17"/>
                      </a:cxn>
                      <a:cxn ang="0">
                        <a:pos x="51" y="6"/>
                      </a:cxn>
                      <a:cxn ang="0">
                        <a:pos x="47" y="2"/>
                      </a:cxn>
                      <a:cxn ang="0">
                        <a:pos x="51" y="3"/>
                      </a:cxn>
                      <a:cxn ang="0">
                        <a:pos x="60" y="8"/>
                      </a:cxn>
                      <a:cxn ang="0">
                        <a:pos x="81" y="16"/>
                      </a:cxn>
                      <a:cxn ang="0">
                        <a:pos x="115" y="24"/>
                      </a:cxn>
                    </a:cxnLst>
                    <a:rect l="0" t="0" r="r" b="b"/>
                    <a:pathLst>
                      <a:path w="428" h="98">
                        <a:moveTo>
                          <a:pt x="115" y="24"/>
                        </a:moveTo>
                        <a:lnTo>
                          <a:pt x="133" y="27"/>
                        </a:lnTo>
                        <a:lnTo>
                          <a:pt x="153" y="28"/>
                        </a:lnTo>
                        <a:lnTo>
                          <a:pt x="175" y="30"/>
                        </a:lnTo>
                        <a:lnTo>
                          <a:pt x="197" y="32"/>
                        </a:lnTo>
                        <a:lnTo>
                          <a:pt x="221" y="32"/>
                        </a:lnTo>
                        <a:lnTo>
                          <a:pt x="245" y="32"/>
                        </a:lnTo>
                        <a:lnTo>
                          <a:pt x="268" y="30"/>
                        </a:lnTo>
                        <a:lnTo>
                          <a:pt x="292" y="28"/>
                        </a:lnTo>
                        <a:lnTo>
                          <a:pt x="313" y="28"/>
                        </a:lnTo>
                        <a:lnTo>
                          <a:pt x="333" y="27"/>
                        </a:lnTo>
                        <a:lnTo>
                          <a:pt x="352" y="25"/>
                        </a:lnTo>
                        <a:lnTo>
                          <a:pt x="368" y="24"/>
                        </a:lnTo>
                        <a:lnTo>
                          <a:pt x="382" y="22"/>
                        </a:lnTo>
                        <a:lnTo>
                          <a:pt x="392" y="22"/>
                        </a:lnTo>
                        <a:lnTo>
                          <a:pt x="398" y="20"/>
                        </a:lnTo>
                        <a:lnTo>
                          <a:pt x="401" y="20"/>
                        </a:lnTo>
                        <a:lnTo>
                          <a:pt x="428" y="17"/>
                        </a:lnTo>
                        <a:lnTo>
                          <a:pt x="428" y="20"/>
                        </a:lnTo>
                        <a:lnTo>
                          <a:pt x="428" y="28"/>
                        </a:lnTo>
                        <a:lnTo>
                          <a:pt x="428" y="38"/>
                        </a:lnTo>
                        <a:lnTo>
                          <a:pt x="428" y="41"/>
                        </a:lnTo>
                        <a:lnTo>
                          <a:pt x="428" y="68"/>
                        </a:lnTo>
                        <a:lnTo>
                          <a:pt x="428" y="87"/>
                        </a:lnTo>
                        <a:lnTo>
                          <a:pt x="407" y="90"/>
                        </a:lnTo>
                        <a:lnTo>
                          <a:pt x="406" y="90"/>
                        </a:lnTo>
                        <a:lnTo>
                          <a:pt x="401" y="90"/>
                        </a:lnTo>
                        <a:lnTo>
                          <a:pt x="393" y="92"/>
                        </a:lnTo>
                        <a:lnTo>
                          <a:pt x="385" y="92"/>
                        </a:lnTo>
                        <a:lnTo>
                          <a:pt x="374" y="93"/>
                        </a:lnTo>
                        <a:lnTo>
                          <a:pt x="362" y="93"/>
                        </a:lnTo>
                        <a:lnTo>
                          <a:pt x="346" y="95"/>
                        </a:lnTo>
                        <a:lnTo>
                          <a:pt x="330" y="95"/>
                        </a:lnTo>
                        <a:lnTo>
                          <a:pt x="311" y="96"/>
                        </a:lnTo>
                        <a:lnTo>
                          <a:pt x="292" y="96"/>
                        </a:lnTo>
                        <a:lnTo>
                          <a:pt x="270" y="98"/>
                        </a:lnTo>
                        <a:lnTo>
                          <a:pt x="248" y="98"/>
                        </a:lnTo>
                        <a:lnTo>
                          <a:pt x="224" y="98"/>
                        </a:lnTo>
                        <a:lnTo>
                          <a:pt x="201" y="98"/>
                        </a:lnTo>
                        <a:lnTo>
                          <a:pt x="175" y="98"/>
                        </a:lnTo>
                        <a:lnTo>
                          <a:pt x="148" y="96"/>
                        </a:lnTo>
                        <a:lnTo>
                          <a:pt x="122" y="95"/>
                        </a:lnTo>
                        <a:lnTo>
                          <a:pt x="98" y="92"/>
                        </a:lnTo>
                        <a:lnTo>
                          <a:pt x="76" y="88"/>
                        </a:lnTo>
                        <a:lnTo>
                          <a:pt x="57" y="84"/>
                        </a:lnTo>
                        <a:lnTo>
                          <a:pt x="41" y="77"/>
                        </a:lnTo>
                        <a:lnTo>
                          <a:pt x="28" y="69"/>
                        </a:lnTo>
                        <a:lnTo>
                          <a:pt x="17" y="62"/>
                        </a:lnTo>
                        <a:lnTo>
                          <a:pt x="9" y="52"/>
                        </a:lnTo>
                        <a:lnTo>
                          <a:pt x="2" y="39"/>
                        </a:lnTo>
                        <a:lnTo>
                          <a:pt x="0" y="28"/>
                        </a:lnTo>
                        <a:lnTo>
                          <a:pt x="2" y="19"/>
                        </a:lnTo>
                        <a:lnTo>
                          <a:pt x="2" y="14"/>
                        </a:lnTo>
                        <a:lnTo>
                          <a:pt x="2" y="17"/>
                        </a:lnTo>
                        <a:lnTo>
                          <a:pt x="5" y="0"/>
                        </a:lnTo>
                        <a:lnTo>
                          <a:pt x="47" y="17"/>
                        </a:lnTo>
                        <a:lnTo>
                          <a:pt x="49" y="11"/>
                        </a:lnTo>
                        <a:lnTo>
                          <a:pt x="51" y="6"/>
                        </a:lnTo>
                        <a:lnTo>
                          <a:pt x="49" y="3"/>
                        </a:lnTo>
                        <a:lnTo>
                          <a:pt x="47" y="2"/>
                        </a:lnTo>
                        <a:lnTo>
                          <a:pt x="49" y="2"/>
                        </a:lnTo>
                        <a:lnTo>
                          <a:pt x="51" y="3"/>
                        </a:lnTo>
                        <a:lnTo>
                          <a:pt x="55" y="6"/>
                        </a:lnTo>
                        <a:lnTo>
                          <a:pt x="60" y="8"/>
                        </a:lnTo>
                        <a:lnTo>
                          <a:pt x="69" y="11"/>
                        </a:lnTo>
                        <a:lnTo>
                          <a:pt x="81" y="16"/>
                        </a:lnTo>
                        <a:lnTo>
                          <a:pt x="96" y="19"/>
                        </a:lnTo>
                        <a:lnTo>
                          <a:pt x="1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5" name="Freeform 690"/>
                  <p:cNvSpPr>
                    <a:spLocks/>
                  </p:cNvSpPr>
                  <p:nvPr/>
                </p:nvSpPr>
                <p:spPr bwMode="auto">
                  <a:xfrm>
                    <a:off x="3329" y="1628"/>
                    <a:ext cx="190" cy="3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5"/>
                      </a:cxn>
                      <a:cxn ang="0">
                        <a:pos x="1" y="31"/>
                      </a:cxn>
                      <a:cxn ang="0">
                        <a:pos x="9" y="41"/>
                      </a:cxn>
                      <a:cxn ang="0">
                        <a:pos x="22" y="50"/>
                      </a:cxn>
                      <a:cxn ang="0">
                        <a:pos x="45" y="58"/>
                      </a:cxn>
                      <a:cxn ang="0">
                        <a:pos x="79" y="64"/>
                      </a:cxn>
                      <a:cxn ang="0">
                        <a:pos x="124" y="69"/>
                      </a:cxn>
                      <a:cxn ang="0">
                        <a:pos x="151" y="71"/>
                      </a:cxn>
                      <a:cxn ang="0">
                        <a:pos x="177" y="71"/>
                      </a:cxn>
                      <a:cxn ang="0">
                        <a:pos x="202" y="71"/>
                      </a:cxn>
                      <a:cxn ang="0">
                        <a:pos x="226" y="71"/>
                      </a:cxn>
                      <a:cxn ang="0">
                        <a:pos x="248" y="71"/>
                      </a:cxn>
                      <a:cxn ang="0">
                        <a:pos x="268" y="71"/>
                      </a:cxn>
                      <a:cxn ang="0">
                        <a:pos x="289" y="69"/>
                      </a:cxn>
                      <a:cxn ang="0">
                        <a:pos x="306" y="69"/>
                      </a:cxn>
                      <a:cxn ang="0">
                        <a:pos x="323" y="68"/>
                      </a:cxn>
                      <a:cxn ang="0">
                        <a:pos x="338" y="68"/>
                      </a:cxn>
                      <a:cxn ang="0">
                        <a:pos x="350" y="66"/>
                      </a:cxn>
                      <a:cxn ang="0">
                        <a:pos x="360" y="64"/>
                      </a:cxn>
                      <a:cxn ang="0">
                        <a:pos x="369" y="64"/>
                      </a:cxn>
                      <a:cxn ang="0">
                        <a:pos x="376" y="63"/>
                      </a:cxn>
                      <a:cxn ang="0">
                        <a:pos x="379" y="63"/>
                      </a:cxn>
                      <a:cxn ang="0">
                        <a:pos x="380" y="63"/>
                      </a:cxn>
                      <a:cxn ang="0">
                        <a:pos x="380" y="36"/>
                      </a:cxn>
                      <a:cxn ang="0">
                        <a:pos x="379" y="36"/>
                      </a:cxn>
                      <a:cxn ang="0">
                        <a:pos x="372" y="38"/>
                      </a:cxn>
                      <a:cxn ang="0">
                        <a:pos x="361" y="38"/>
                      </a:cxn>
                      <a:cxn ang="0">
                        <a:pos x="349" y="39"/>
                      </a:cxn>
                      <a:cxn ang="0">
                        <a:pos x="331" y="41"/>
                      </a:cxn>
                      <a:cxn ang="0">
                        <a:pos x="312" y="42"/>
                      </a:cxn>
                      <a:cxn ang="0">
                        <a:pos x="292" y="44"/>
                      </a:cxn>
                      <a:cxn ang="0">
                        <a:pos x="270" y="45"/>
                      </a:cxn>
                      <a:cxn ang="0">
                        <a:pos x="246" y="47"/>
                      </a:cxn>
                      <a:cxn ang="0">
                        <a:pos x="221" y="47"/>
                      </a:cxn>
                      <a:cxn ang="0">
                        <a:pos x="197" y="49"/>
                      </a:cxn>
                      <a:cxn ang="0">
                        <a:pos x="172" y="49"/>
                      </a:cxn>
                      <a:cxn ang="0">
                        <a:pos x="148" y="47"/>
                      </a:cxn>
                      <a:cxn ang="0">
                        <a:pos x="126" y="45"/>
                      </a:cxn>
                      <a:cxn ang="0">
                        <a:pos x="104" y="44"/>
                      </a:cxn>
                      <a:cxn ang="0">
                        <a:pos x="85" y="41"/>
                      </a:cxn>
                      <a:cxn ang="0">
                        <a:pos x="53" y="33"/>
                      </a:cxn>
                      <a:cxn ang="0">
                        <a:pos x="31" y="25"/>
                      </a:cxn>
                      <a:cxn ang="0">
                        <a:pos x="17" y="19"/>
                      </a:cxn>
                      <a:cxn ang="0">
                        <a:pos x="8" y="12"/>
                      </a:cxn>
                      <a:cxn ang="0">
                        <a:pos x="3" y="8"/>
                      </a:cxn>
                      <a:cxn ang="0">
                        <a:pos x="3" y="3"/>
                      </a:cxn>
                      <a:cxn ang="0">
                        <a:pos x="3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80" h="71">
                        <a:moveTo>
                          <a:pt x="3" y="0"/>
                        </a:move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1" y="31"/>
                        </a:lnTo>
                        <a:lnTo>
                          <a:pt x="9" y="41"/>
                        </a:lnTo>
                        <a:lnTo>
                          <a:pt x="22" y="50"/>
                        </a:lnTo>
                        <a:lnTo>
                          <a:pt x="45" y="58"/>
                        </a:lnTo>
                        <a:lnTo>
                          <a:pt x="79" y="64"/>
                        </a:lnTo>
                        <a:lnTo>
                          <a:pt x="124" y="69"/>
                        </a:lnTo>
                        <a:lnTo>
                          <a:pt x="151" y="71"/>
                        </a:lnTo>
                        <a:lnTo>
                          <a:pt x="177" y="71"/>
                        </a:lnTo>
                        <a:lnTo>
                          <a:pt x="202" y="71"/>
                        </a:lnTo>
                        <a:lnTo>
                          <a:pt x="226" y="71"/>
                        </a:lnTo>
                        <a:lnTo>
                          <a:pt x="248" y="71"/>
                        </a:lnTo>
                        <a:lnTo>
                          <a:pt x="268" y="71"/>
                        </a:lnTo>
                        <a:lnTo>
                          <a:pt x="289" y="69"/>
                        </a:lnTo>
                        <a:lnTo>
                          <a:pt x="306" y="69"/>
                        </a:lnTo>
                        <a:lnTo>
                          <a:pt x="323" y="68"/>
                        </a:lnTo>
                        <a:lnTo>
                          <a:pt x="338" y="68"/>
                        </a:lnTo>
                        <a:lnTo>
                          <a:pt x="350" y="66"/>
                        </a:lnTo>
                        <a:lnTo>
                          <a:pt x="360" y="64"/>
                        </a:lnTo>
                        <a:lnTo>
                          <a:pt x="369" y="64"/>
                        </a:lnTo>
                        <a:lnTo>
                          <a:pt x="376" y="63"/>
                        </a:lnTo>
                        <a:lnTo>
                          <a:pt x="379" y="63"/>
                        </a:lnTo>
                        <a:lnTo>
                          <a:pt x="380" y="63"/>
                        </a:lnTo>
                        <a:lnTo>
                          <a:pt x="380" y="36"/>
                        </a:lnTo>
                        <a:lnTo>
                          <a:pt x="379" y="36"/>
                        </a:lnTo>
                        <a:lnTo>
                          <a:pt x="372" y="38"/>
                        </a:lnTo>
                        <a:lnTo>
                          <a:pt x="361" y="38"/>
                        </a:lnTo>
                        <a:lnTo>
                          <a:pt x="349" y="39"/>
                        </a:lnTo>
                        <a:lnTo>
                          <a:pt x="331" y="41"/>
                        </a:lnTo>
                        <a:lnTo>
                          <a:pt x="312" y="42"/>
                        </a:lnTo>
                        <a:lnTo>
                          <a:pt x="292" y="44"/>
                        </a:lnTo>
                        <a:lnTo>
                          <a:pt x="270" y="45"/>
                        </a:lnTo>
                        <a:lnTo>
                          <a:pt x="246" y="47"/>
                        </a:lnTo>
                        <a:lnTo>
                          <a:pt x="221" y="47"/>
                        </a:lnTo>
                        <a:lnTo>
                          <a:pt x="197" y="49"/>
                        </a:lnTo>
                        <a:lnTo>
                          <a:pt x="172" y="49"/>
                        </a:lnTo>
                        <a:lnTo>
                          <a:pt x="148" y="47"/>
                        </a:lnTo>
                        <a:lnTo>
                          <a:pt x="126" y="45"/>
                        </a:lnTo>
                        <a:lnTo>
                          <a:pt x="104" y="44"/>
                        </a:lnTo>
                        <a:lnTo>
                          <a:pt x="85" y="41"/>
                        </a:lnTo>
                        <a:lnTo>
                          <a:pt x="53" y="33"/>
                        </a:lnTo>
                        <a:lnTo>
                          <a:pt x="31" y="25"/>
                        </a:lnTo>
                        <a:lnTo>
                          <a:pt x="17" y="19"/>
                        </a:lnTo>
                        <a:lnTo>
                          <a:pt x="8" y="12"/>
                        </a:lnTo>
                        <a:lnTo>
                          <a:pt x="3" y="8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EDED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6" name="Freeform 691"/>
                  <p:cNvSpPr>
                    <a:spLocks/>
                  </p:cNvSpPr>
                  <p:nvPr/>
                </p:nvSpPr>
                <p:spPr bwMode="auto">
                  <a:xfrm>
                    <a:off x="3309" y="1401"/>
                    <a:ext cx="273" cy="234"/>
                  </a:xfrm>
                  <a:custGeom>
                    <a:avLst/>
                    <a:gdLst/>
                    <a:ahLst/>
                    <a:cxnLst>
                      <a:cxn ang="0">
                        <a:pos x="547" y="22"/>
                      </a:cxn>
                      <a:cxn ang="0">
                        <a:pos x="547" y="445"/>
                      </a:cxn>
                      <a:cxn ang="0">
                        <a:pos x="547" y="467"/>
                      </a:cxn>
                      <a:cxn ang="0">
                        <a:pos x="523" y="467"/>
                      </a:cxn>
                      <a:cxn ang="0">
                        <a:pos x="55" y="467"/>
                      </a:cxn>
                      <a:cxn ang="0">
                        <a:pos x="32" y="463"/>
                      </a:cxn>
                      <a:cxn ang="0">
                        <a:pos x="0" y="445"/>
                      </a:cxn>
                      <a:cxn ang="0">
                        <a:pos x="0" y="22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523" y="0"/>
                      </a:cxn>
                      <a:cxn ang="0">
                        <a:pos x="547" y="0"/>
                      </a:cxn>
                      <a:cxn ang="0">
                        <a:pos x="547" y="22"/>
                      </a:cxn>
                    </a:cxnLst>
                    <a:rect l="0" t="0" r="r" b="b"/>
                    <a:pathLst>
                      <a:path w="547" h="467">
                        <a:moveTo>
                          <a:pt x="547" y="22"/>
                        </a:moveTo>
                        <a:lnTo>
                          <a:pt x="547" y="445"/>
                        </a:lnTo>
                        <a:lnTo>
                          <a:pt x="547" y="467"/>
                        </a:lnTo>
                        <a:lnTo>
                          <a:pt x="523" y="467"/>
                        </a:lnTo>
                        <a:lnTo>
                          <a:pt x="55" y="467"/>
                        </a:lnTo>
                        <a:lnTo>
                          <a:pt x="32" y="463"/>
                        </a:lnTo>
                        <a:lnTo>
                          <a:pt x="0" y="445"/>
                        </a:lnTo>
                        <a:lnTo>
                          <a:pt x="0" y="2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523" y="0"/>
                        </a:lnTo>
                        <a:lnTo>
                          <a:pt x="547" y="0"/>
                        </a:lnTo>
                        <a:lnTo>
                          <a:pt x="547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7" name="Rectangle 692"/>
                  <p:cNvSpPr>
                    <a:spLocks noChangeArrowheads="1"/>
                  </p:cNvSpPr>
                  <p:nvPr/>
                </p:nvSpPr>
                <p:spPr bwMode="auto">
                  <a:xfrm>
                    <a:off x="3320" y="1412"/>
                    <a:ext cx="250" cy="212"/>
                  </a:xfrm>
                  <a:prstGeom prst="rect">
                    <a:avLst/>
                  </a:prstGeom>
                  <a:solidFill>
                    <a:srgbClr val="EDED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8" name="Freeform 693"/>
                  <p:cNvSpPr>
                    <a:spLocks/>
                  </p:cNvSpPr>
                  <p:nvPr/>
                </p:nvSpPr>
                <p:spPr bwMode="auto">
                  <a:xfrm>
                    <a:off x="3275" y="1408"/>
                    <a:ext cx="57" cy="220"/>
                  </a:xfrm>
                  <a:custGeom>
                    <a:avLst/>
                    <a:gdLst/>
                    <a:ahLst/>
                    <a:cxnLst>
                      <a:cxn ang="0">
                        <a:pos x="62" y="431"/>
                      </a:cxn>
                      <a:cxn ang="0">
                        <a:pos x="22" y="425"/>
                      </a:cxn>
                      <a:cxn ang="0">
                        <a:pos x="10" y="419"/>
                      </a:cxn>
                      <a:cxn ang="0">
                        <a:pos x="10" y="406"/>
                      </a:cxn>
                      <a:cxn ang="0">
                        <a:pos x="0" y="153"/>
                      </a:cxn>
                      <a:cxn ang="0">
                        <a:pos x="0" y="149"/>
                      </a:cxn>
                      <a:cxn ang="0">
                        <a:pos x="2" y="144"/>
                      </a:cxn>
                      <a:cxn ang="0">
                        <a:pos x="70" y="0"/>
                      </a:cxn>
                      <a:cxn ang="0">
                        <a:pos x="114" y="8"/>
                      </a:cxn>
                      <a:cxn ang="0">
                        <a:pos x="114" y="431"/>
                      </a:cxn>
                      <a:cxn ang="0">
                        <a:pos x="111" y="441"/>
                      </a:cxn>
                      <a:cxn ang="0">
                        <a:pos x="62" y="431"/>
                      </a:cxn>
                    </a:cxnLst>
                    <a:rect l="0" t="0" r="r" b="b"/>
                    <a:pathLst>
                      <a:path w="114" h="441">
                        <a:moveTo>
                          <a:pt x="62" y="431"/>
                        </a:moveTo>
                        <a:lnTo>
                          <a:pt x="22" y="425"/>
                        </a:lnTo>
                        <a:lnTo>
                          <a:pt x="10" y="419"/>
                        </a:lnTo>
                        <a:lnTo>
                          <a:pt x="10" y="406"/>
                        </a:lnTo>
                        <a:lnTo>
                          <a:pt x="0" y="153"/>
                        </a:lnTo>
                        <a:lnTo>
                          <a:pt x="0" y="149"/>
                        </a:lnTo>
                        <a:lnTo>
                          <a:pt x="2" y="144"/>
                        </a:lnTo>
                        <a:lnTo>
                          <a:pt x="70" y="0"/>
                        </a:lnTo>
                        <a:lnTo>
                          <a:pt x="114" y="8"/>
                        </a:lnTo>
                        <a:lnTo>
                          <a:pt x="114" y="431"/>
                        </a:lnTo>
                        <a:lnTo>
                          <a:pt x="111" y="441"/>
                        </a:lnTo>
                        <a:lnTo>
                          <a:pt x="62" y="4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9" name="Freeform 694"/>
                  <p:cNvSpPr>
                    <a:spLocks/>
                  </p:cNvSpPr>
                  <p:nvPr/>
                </p:nvSpPr>
                <p:spPr bwMode="auto">
                  <a:xfrm>
                    <a:off x="3287" y="1412"/>
                    <a:ext cx="33" cy="204"/>
                  </a:xfrm>
                  <a:custGeom>
                    <a:avLst/>
                    <a:gdLst/>
                    <a:ahLst/>
                    <a:cxnLst>
                      <a:cxn ang="0">
                        <a:pos x="66" y="0"/>
                      </a:cxn>
                      <a:cxn ang="0">
                        <a:pos x="0" y="145"/>
                      </a:cxn>
                      <a:cxn ang="0">
                        <a:pos x="8" y="396"/>
                      </a:cxn>
                      <a:cxn ang="0">
                        <a:pos x="65" y="407"/>
                      </a:cxn>
                      <a:cxn ang="0">
                        <a:pos x="66" y="0"/>
                      </a:cxn>
                    </a:cxnLst>
                    <a:rect l="0" t="0" r="r" b="b"/>
                    <a:pathLst>
                      <a:path w="66" h="407">
                        <a:moveTo>
                          <a:pt x="66" y="0"/>
                        </a:moveTo>
                        <a:lnTo>
                          <a:pt x="0" y="145"/>
                        </a:lnTo>
                        <a:lnTo>
                          <a:pt x="8" y="396"/>
                        </a:lnTo>
                        <a:lnTo>
                          <a:pt x="65" y="407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0" name="Freeform 695"/>
                  <p:cNvSpPr>
                    <a:spLocks/>
                  </p:cNvSpPr>
                  <p:nvPr/>
                </p:nvSpPr>
                <p:spPr bwMode="auto">
                  <a:xfrm>
                    <a:off x="3344" y="1433"/>
                    <a:ext cx="222" cy="171"/>
                  </a:xfrm>
                  <a:custGeom>
                    <a:avLst/>
                    <a:gdLst/>
                    <a:ahLst/>
                    <a:cxnLst>
                      <a:cxn ang="0">
                        <a:pos x="1" y="66"/>
                      </a:cxn>
                      <a:cxn ang="0">
                        <a:pos x="0" y="62"/>
                      </a:cxn>
                      <a:cxn ang="0">
                        <a:pos x="0" y="52"/>
                      </a:cxn>
                      <a:cxn ang="0">
                        <a:pos x="3" y="38"/>
                      </a:cxn>
                      <a:cxn ang="0">
                        <a:pos x="11" y="24"/>
                      </a:cxn>
                      <a:cxn ang="0">
                        <a:pos x="17" y="17"/>
                      </a:cxn>
                      <a:cxn ang="0">
                        <a:pos x="23" y="13"/>
                      </a:cxn>
                      <a:cxn ang="0">
                        <a:pos x="30" y="9"/>
                      </a:cxn>
                      <a:cxn ang="0">
                        <a:pos x="38" y="6"/>
                      </a:cxn>
                      <a:cxn ang="0">
                        <a:pos x="47" y="3"/>
                      </a:cxn>
                      <a:cxn ang="0">
                        <a:pos x="57" y="2"/>
                      </a:cxn>
                      <a:cxn ang="0">
                        <a:pos x="68" y="0"/>
                      </a:cxn>
                      <a:cxn ang="0">
                        <a:pos x="79" y="0"/>
                      </a:cxn>
                      <a:cxn ang="0">
                        <a:pos x="379" y="0"/>
                      </a:cxn>
                      <a:cxn ang="0">
                        <a:pos x="388" y="2"/>
                      </a:cxn>
                      <a:cxn ang="0">
                        <a:pos x="399" y="5"/>
                      </a:cxn>
                      <a:cxn ang="0">
                        <a:pos x="409" y="9"/>
                      </a:cxn>
                      <a:cxn ang="0">
                        <a:pos x="418" y="16"/>
                      </a:cxn>
                      <a:cxn ang="0">
                        <a:pos x="426" y="25"/>
                      </a:cxn>
                      <a:cxn ang="0">
                        <a:pos x="432" y="35"/>
                      </a:cxn>
                      <a:cxn ang="0">
                        <a:pos x="437" y="47"/>
                      </a:cxn>
                      <a:cxn ang="0">
                        <a:pos x="439" y="62"/>
                      </a:cxn>
                      <a:cxn ang="0">
                        <a:pos x="442" y="286"/>
                      </a:cxn>
                      <a:cxn ang="0">
                        <a:pos x="442" y="281"/>
                      </a:cxn>
                      <a:cxn ang="0">
                        <a:pos x="443" y="289"/>
                      </a:cxn>
                      <a:cxn ang="0">
                        <a:pos x="443" y="299"/>
                      </a:cxn>
                      <a:cxn ang="0">
                        <a:pos x="440" y="310"/>
                      </a:cxn>
                      <a:cxn ang="0">
                        <a:pos x="434" y="319"/>
                      </a:cxn>
                      <a:cxn ang="0">
                        <a:pos x="429" y="325"/>
                      </a:cxn>
                      <a:cxn ang="0">
                        <a:pos x="423" y="330"/>
                      </a:cxn>
                      <a:cxn ang="0">
                        <a:pos x="415" y="333"/>
                      </a:cxn>
                      <a:cxn ang="0">
                        <a:pos x="409" y="336"/>
                      </a:cxn>
                      <a:cxn ang="0">
                        <a:pos x="399" y="340"/>
                      </a:cxn>
                      <a:cxn ang="0">
                        <a:pos x="390" y="341"/>
                      </a:cxn>
                      <a:cxn ang="0">
                        <a:pos x="379" y="343"/>
                      </a:cxn>
                      <a:cxn ang="0">
                        <a:pos x="368" y="343"/>
                      </a:cxn>
                      <a:cxn ang="0">
                        <a:pos x="75" y="343"/>
                      </a:cxn>
                      <a:cxn ang="0">
                        <a:pos x="64" y="341"/>
                      </a:cxn>
                      <a:cxn ang="0">
                        <a:pos x="52" y="340"/>
                      </a:cxn>
                      <a:cxn ang="0">
                        <a:pos x="39" y="335"/>
                      </a:cxn>
                      <a:cxn ang="0">
                        <a:pos x="28" y="329"/>
                      </a:cxn>
                      <a:cxn ang="0">
                        <a:pos x="19" y="321"/>
                      </a:cxn>
                      <a:cxn ang="0">
                        <a:pos x="11" y="310"/>
                      </a:cxn>
                      <a:cxn ang="0">
                        <a:pos x="4" y="297"/>
                      </a:cxn>
                      <a:cxn ang="0">
                        <a:pos x="3" y="281"/>
                      </a:cxn>
                      <a:cxn ang="0">
                        <a:pos x="3" y="231"/>
                      </a:cxn>
                      <a:cxn ang="0">
                        <a:pos x="1" y="158"/>
                      </a:cxn>
                      <a:cxn ang="0">
                        <a:pos x="0" y="92"/>
                      </a:cxn>
                      <a:cxn ang="0">
                        <a:pos x="0" y="62"/>
                      </a:cxn>
                      <a:cxn ang="0">
                        <a:pos x="1" y="66"/>
                      </a:cxn>
                    </a:cxnLst>
                    <a:rect l="0" t="0" r="r" b="b"/>
                    <a:pathLst>
                      <a:path w="443" h="343">
                        <a:moveTo>
                          <a:pt x="1" y="66"/>
                        </a:moveTo>
                        <a:lnTo>
                          <a:pt x="0" y="62"/>
                        </a:lnTo>
                        <a:lnTo>
                          <a:pt x="0" y="52"/>
                        </a:lnTo>
                        <a:lnTo>
                          <a:pt x="3" y="38"/>
                        </a:lnTo>
                        <a:lnTo>
                          <a:pt x="11" y="24"/>
                        </a:lnTo>
                        <a:lnTo>
                          <a:pt x="17" y="17"/>
                        </a:lnTo>
                        <a:lnTo>
                          <a:pt x="23" y="13"/>
                        </a:lnTo>
                        <a:lnTo>
                          <a:pt x="30" y="9"/>
                        </a:lnTo>
                        <a:lnTo>
                          <a:pt x="38" y="6"/>
                        </a:lnTo>
                        <a:lnTo>
                          <a:pt x="47" y="3"/>
                        </a:lnTo>
                        <a:lnTo>
                          <a:pt x="57" y="2"/>
                        </a:lnTo>
                        <a:lnTo>
                          <a:pt x="68" y="0"/>
                        </a:lnTo>
                        <a:lnTo>
                          <a:pt x="79" y="0"/>
                        </a:lnTo>
                        <a:lnTo>
                          <a:pt x="379" y="0"/>
                        </a:lnTo>
                        <a:lnTo>
                          <a:pt x="388" y="2"/>
                        </a:lnTo>
                        <a:lnTo>
                          <a:pt x="399" y="5"/>
                        </a:lnTo>
                        <a:lnTo>
                          <a:pt x="409" y="9"/>
                        </a:lnTo>
                        <a:lnTo>
                          <a:pt x="418" y="16"/>
                        </a:lnTo>
                        <a:lnTo>
                          <a:pt x="426" y="25"/>
                        </a:lnTo>
                        <a:lnTo>
                          <a:pt x="432" y="35"/>
                        </a:lnTo>
                        <a:lnTo>
                          <a:pt x="437" y="47"/>
                        </a:lnTo>
                        <a:lnTo>
                          <a:pt x="439" y="62"/>
                        </a:lnTo>
                        <a:lnTo>
                          <a:pt x="442" y="286"/>
                        </a:lnTo>
                        <a:lnTo>
                          <a:pt x="442" y="281"/>
                        </a:lnTo>
                        <a:lnTo>
                          <a:pt x="443" y="289"/>
                        </a:lnTo>
                        <a:lnTo>
                          <a:pt x="443" y="299"/>
                        </a:lnTo>
                        <a:lnTo>
                          <a:pt x="440" y="310"/>
                        </a:lnTo>
                        <a:lnTo>
                          <a:pt x="434" y="319"/>
                        </a:lnTo>
                        <a:lnTo>
                          <a:pt x="429" y="325"/>
                        </a:lnTo>
                        <a:lnTo>
                          <a:pt x="423" y="330"/>
                        </a:lnTo>
                        <a:lnTo>
                          <a:pt x="415" y="333"/>
                        </a:lnTo>
                        <a:lnTo>
                          <a:pt x="409" y="336"/>
                        </a:lnTo>
                        <a:lnTo>
                          <a:pt x="399" y="340"/>
                        </a:lnTo>
                        <a:lnTo>
                          <a:pt x="390" y="341"/>
                        </a:lnTo>
                        <a:lnTo>
                          <a:pt x="379" y="343"/>
                        </a:lnTo>
                        <a:lnTo>
                          <a:pt x="368" y="343"/>
                        </a:lnTo>
                        <a:lnTo>
                          <a:pt x="75" y="343"/>
                        </a:lnTo>
                        <a:lnTo>
                          <a:pt x="64" y="341"/>
                        </a:lnTo>
                        <a:lnTo>
                          <a:pt x="52" y="340"/>
                        </a:lnTo>
                        <a:lnTo>
                          <a:pt x="39" y="335"/>
                        </a:lnTo>
                        <a:lnTo>
                          <a:pt x="28" y="329"/>
                        </a:lnTo>
                        <a:lnTo>
                          <a:pt x="19" y="321"/>
                        </a:lnTo>
                        <a:lnTo>
                          <a:pt x="11" y="310"/>
                        </a:lnTo>
                        <a:lnTo>
                          <a:pt x="4" y="297"/>
                        </a:lnTo>
                        <a:lnTo>
                          <a:pt x="3" y="281"/>
                        </a:lnTo>
                        <a:lnTo>
                          <a:pt x="3" y="231"/>
                        </a:lnTo>
                        <a:lnTo>
                          <a:pt x="1" y="158"/>
                        </a:lnTo>
                        <a:lnTo>
                          <a:pt x="0" y="92"/>
                        </a:lnTo>
                        <a:lnTo>
                          <a:pt x="0" y="62"/>
                        </a:lnTo>
                        <a:lnTo>
                          <a:pt x="1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1" name="Freeform 696"/>
                  <p:cNvSpPr>
                    <a:spLocks/>
                  </p:cNvSpPr>
                  <p:nvPr/>
                </p:nvSpPr>
                <p:spPr bwMode="auto">
                  <a:xfrm>
                    <a:off x="3359" y="1451"/>
                    <a:ext cx="193" cy="142"/>
                  </a:xfrm>
                  <a:custGeom>
                    <a:avLst/>
                    <a:gdLst/>
                    <a:ahLst/>
                    <a:cxnLst>
                      <a:cxn ang="0">
                        <a:pos x="339" y="0"/>
                      </a:cxn>
                      <a:cxn ang="0">
                        <a:pos x="317" y="0"/>
                      </a:cxn>
                      <a:cxn ang="0">
                        <a:pos x="278" y="0"/>
                      </a:cxn>
                      <a:cxn ang="0">
                        <a:pos x="227" y="0"/>
                      </a:cxn>
                      <a:cxn ang="0">
                        <a:pos x="173" y="0"/>
                      </a:cxn>
                      <a:cxn ang="0">
                        <a:pos x="123" y="0"/>
                      </a:cxn>
                      <a:cxn ang="0">
                        <a:pos x="79" y="0"/>
                      </a:cxn>
                      <a:cxn ang="0">
                        <a:pos x="50" y="0"/>
                      </a:cxn>
                      <a:cxn ang="0">
                        <a:pos x="28" y="5"/>
                      </a:cxn>
                      <a:cxn ang="0">
                        <a:pos x="3" y="22"/>
                      </a:cxn>
                      <a:cxn ang="0">
                        <a:pos x="0" y="233"/>
                      </a:cxn>
                      <a:cxn ang="0">
                        <a:pos x="3" y="253"/>
                      </a:cxn>
                      <a:cxn ang="0">
                        <a:pos x="6" y="270"/>
                      </a:cxn>
                      <a:cxn ang="0">
                        <a:pos x="31" y="283"/>
                      </a:cxn>
                      <a:cxn ang="0">
                        <a:pos x="45" y="285"/>
                      </a:cxn>
                      <a:cxn ang="0">
                        <a:pos x="55" y="285"/>
                      </a:cxn>
                      <a:cxn ang="0">
                        <a:pos x="80" y="285"/>
                      </a:cxn>
                      <a:cxn ang="0">
                        <a:pos x="118" y="285"/>
                      </a:cxn>
                      <a:cxn ang="0">
                        <a:pos x="162" y="285"/>
                      </a:cxn>
                      <a:cxn ang="0">
                        <a:pos x="229" y="281"/>
                      </a:cxn>
                      <a:cxn ang="0">
                        <a:pos x="289" y="275"/>
                      </a:cxn>
                      <a:cxn ang="0">
                        <a:pos x="335" y="270"/>
                      </a:cxn>
                      <a:cxn ang="0">
                        <a:pos x="357" y="263"/>
                      </a:cxn>
                      <a:cxn ang="0">
                        <a:pos x="368" y="236"/>
                      </a:cxn>
                      <a:cxn ang="0">
                        <a:pos x="376" y="26"/>
                      </a:cxn>
                      <a:cxn ang="0">
                        <a:pos x="387" y="27"/>
                      </a:cxn>
                      <a:cxn ang="0">
                        <a:pos x="387" y="26"/>
                      </a:cxn>
                      <a:cxn ang="0">
                        <a:pos x="387" y="26"/>
                      </a:cxn>
                      <a:cxn ang="0">
                        <a:pos x="387" y="24"/>
                      </a:cxn>
                      <a:cxn ang="0">
                        <a:pos x="385" y="24"/>
                      </a:cxn>
                      <a:cxn ang="0">
                        <a:pos x="360" y="7"/>
                      </a:cxn>
                      <a:cxn ang="0">
                        <a:pos x="342" y="0"/>
                      </a:cxn>
                    </a:cxnLst>
                    <a:rect l="0" t="0" r="r" b="b"/>
                    <a:pathLst>
                      <a:path w="387" h="285">
                        <a:moveTo>
                          <a:pt x="342" y="0"/>
                        </a:moveTo>
                        <a:lnTo>
                          <a:pt x="339" y="0"/>
                        </a:lnTo>
                        <a:lnTo>
                          <a:pt x="330" y="0"/>
                        </a:lnTo>
                        <a:lnTo>
                          <a:pt x="317" y="0"/>
                        </a:lnTo>
                        <a:lnTo>
                          <a:pt x="298" y="0"/>
                        </a:lnTo>
                        <a:lnTo>
                          <a:pt x="278" y="0"/>
                        </a:lnTo>
                        <a:lnTo>
                          <a:pt x="254" y="0"/>
                        </a:lnTo>
                        <a:lnTo>
                          <a:pt x="227" y="0"/>
                        </a:lnTo>
                        <a:lnTo>
                          <a:pt x="200" y="0"/>
                        </a:lnTo>
                        <a:lnTo>
                          <a:pt x="173" y="0"/>
                        </a:lnTo>
                        <a:lnTo>
                          <a:pt x="148" y="0"/>
                        </a:lnTo>
                        <a:lnTo>
                          <a:pt x="123" y="0"/>
                        </a:lnTo>
                        <a:lnTo>
                          <a:pt x="99" y="0"/>
                        </a:lnTo>
                        <a:lnTo>
                          <a:pt x="79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4" y="0"/>
                        </a:lnTo>
                        <a:lnTo>
                          <a:pt x="28" y="5"/>
                        </a:lnTo>
                        <a:lnTo>
                          <a:pt x="14" y="13"/>
                        </a:lnTo>
                        <a:lnTo>
                          <a:pt x="3" y="22"/>
                        </a:lnTo>
                        <a:lnTo>
                          <a:pt x="0" y="27"/>
                        </a:lnTo>
                        <a:lnTo>
                          <a:pt x="0" y="233"/>
                        </a:lnTo>
                        <a:lnTo>
                          <a:pt x="1" y="244"/>
                        </a:lnTo>
                        <a:lnTo>
                          <a:pt x="3" y="253"/>
                        </a:lnTo>
                        <a:lnTo>
                          <a:pt x="4" y="263"/>
                        </a:lnTo>
                        <a:lnTo>
                          <a:pt x="6" y="270"/>
                        </a:lnTo>
                        <a:lnTo>
                          <a:pt x="19" y="278"/>
                        </a:lnTo>
                        <a:lnTo>
                          <a:pt x="31" y="283"/>
                        </a:lnTo>
                        <a:lnTo>
                          <a:pt x="41" y="285"/>
                        </a:lnTo>
                        <a:lnTo>
                          <a:pt x="45" y="285"/>
                        </a:lnTo>
                        <a:lnTo>
                          <a:pt x="49" y="285"/>
                        </a:lnTo>
                        <a:lnTo>
                          <a:pt x="55" y="285"/>
                        </a:lnTo>
                        <a:lnTo>
                          <a:pt x="66" y="285"/>
                        </a:lnTo>
                        <a:lnTo>
                          <a:pt x="80" y="285"/>
                        </a:lnTo>
                        <a:lnTo>
                          <a:pt x="98" y="285"/>
                        </a:lnTo>
                        <a:lnTo>
                          <a:pt x="118" y="285"/>
                        </a:lnTo>
                        <a:lnTo>
                          <a:pt x="139" y="285"/>
                        </a:lnTo>
                        <a:lnTo>
                          <a:pt x="162" y="285"/>
                        </a:lnTo>
                        <a:lnTo>
                          <a:pt x="196" y="283"/>
                        </a:lnTo>
                        <a:lnTo>
                          <a:pt x="229" y="281"/>
                        </a:lnTo>
                        <a:lnTo>
                          <a:pt x="260" y="278"/>
                        </a:lnTo>
                        <a:lnTo>
                          <a:pt x="289" y="275"/>
                        </a:lnTo>
                        <a:lnTo>
                          <a:pt x="314" y="274"/>
                        </a:lnTo>
                        <a:lnTo>
                          <a:pt x="335" y="270"/>
                        </a:lnTo>
                        <a:lnTo>
                          <a:pt x="349" y="266"/>
                        </a:lnTo>
                        <a:lnTo>
                          <a:pt x="357" y="263"/>
                        </a:lnTo>
                        <a:lnTo>
                          <a:pt x="360" y="259"/>
                        </a:lnTo>
                        <a:lnTo>
                          <a:pt x="368" y="236"/>
                        </a:lnTo>
                        <a:lnTo>
                          <a:pt x="374" y="166"/>
                        </a:lnTo>
                        <a:lnTo>
                          <a:pt x="376" y="26"/>
                        </a:lnTo>
                        <a:lnTo>
                          <a:pt x="387" y="27"/>
                        </a:lnTo>
                        <a:lnTo>
                          <a:pt x="387" y="27"/>
                        </a:lnTo>
                        <a:lnTo>
                          <a:pt x="387" y="26"/>
                        </a:lnTo>
                        <a:lnTo>
                          <a:pt x="387" y="26"/>
                        </a:lnTo>
                        <a:lnTo>
                          <a:pt x="387" y="26"/>
                        </a:lnTo>
                        <a:lnTo>
                          <a:pt x="387" y="26"/>
                        </a:lnTo>
                        <a:lnTo>
                          <a:pt x="387" y="24"/>
                        </a:lnTo>
                        <a:lnTo>
                          <a:pt x="387" y="24"/>
                        </a:lnTo>
                        <a:lnTo>
                          <a:pt x="387" y="24"/>
                        </a:lnTo>
                        <a:lnTo>
                          <a:pt x="385" y="24"/>
                        </a:lnTo>
                        <a:lnTo>
                          <a:pt x="374" y="13"/>
                        </a:lnTo>
                        <a:lnTo>
                          <a:pt x="360" y="7"/>
                        </a:lnTo>
                        <a:lnTo>
                          <a:pt x="347" y="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E5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2" name="Freeform 697"/>
                  <p:cNvSpPr>
                    <a:spLocks/>
                  </p:cNvSpPr>
                  <p:nvPr/>
                </p:nvSpPr>
                <p:spPr bwMode="auto">
                  <a:xfrm>
                    <a:off x="3547" y="1450"/>
                    <a:ext cx="5" cy="13"/>
                  </a:xfrm>
                  <a:custGeom>
                    <a:avLst/>
                    <a:gdLst/>
                    <a:ahLst/>
                    <a:cxnLst>
                      <a:cxn ang="0">
                        <a:pos x="9" y="25"/>
                      </a:cxn>
                      <a:cxn ang="0">
                        <a:pos x="11" y="25"/>
                      </a:cxn>
                      <a:cxn ang="0">
                        <a:pos x="11" y="25"/>
                      </a:cxn>
                      <a:cxn ang="0">
                        <a:pos x="11" y="25"/>
                      </a:cxn>
                      <a:cxn ang="0">
                        <a:pos x="11" y="25"/>
                      </a:cxn>
                      <a:cxn ang="0">
                        <a:pos x="9" y="17"/>
                      </a:cxn>
                      <a:cxn ang="0">
                        <a:pos x="7" y="9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  <a:cxn ang="0">
                        <a:pos x="9" y="25"/>
                      </a:cxn>
                    </a:cxnLst>
                    <a:rect l="0" t="0" r="r" b="b"/>
                    <a:pathLst>
                      <a:path w="11" h="25">
                        <a:moveTo>
                          <a:pt x="9" y="25"/>
                        </a:moveTo>
                        <a:lnTo>
                          <a:pt x="11" y="25"/>
                        </a:lnTo>
                        <a:lnTo>
                          <a:pt x="11" y="25"/>
                        </a:lnTo>
                        <a:lnTo>
                          <a:pt x="11" y="25"/>
                        </a:lnTo>
                        <a:lnTo>
                          <a:pt x="11" y="25"/>
                        </a:lnTo>
                        <a:lnTo>
                          <a:pt x="9" y="17"/>
                        </a:lnTo>
                        <a:lnTo>
                          <a:pt x="7" y="9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9" y="25"/>
                        </a:lnTo>
                        <a:close/>
                      </a:path>
                    </a:pathLst>
                  </a:custGeom>
                  <a:solidFill>
                    <a:srgbClr val="E5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3" name="Freeform 698"/>
                  <p:cNvSpPr>
                    <a:spLocks/>
                  </p:cNvSpPr>
                  <p:nvPr/>
                </p:nvSpPr>
                <p:spPr bwMode="auto">
                  <a:xfrm>
                    <a:off x="3356" y="1444"/>
                    <a:ext cx="196" cy="142"/>
                  </a:xfrm>
                  <a:custGeom>
                    <a:avLst/>
                    <a:gdLst/>
                    <a:ahLst/>
                    <a:cxnLst>
                      <a:cxn ang="0">
                        <a:pos x="10" y="36"/>
                      </a:cxn>
                      <a:cxn ang="0">
                        <a:pos x="35" y="19"/>
                      </a:cxn>
                      <a:cxn ang="0">
                        <a:pos x="57" y="14"/>
                      </a:cxn>
                      <a:cxn ang="0">
                        <a:pos x="86" y="14"/>
                      </a:cxn>
                      <a:cxn ang="0">
                        <a:pos x="130" y="14"/>
                      </a:cxn>
                      <a:cxn ang="0">
                        <a:pos x="180" y="14"/>
                      </a:cxn>
                      <a:cxn ang="0">
                        <a:pos x="234" y="14"/>
                      </a:cxn>
                      <a:cxn ang="0">
                        <a:pos x="285" y="14"/>
                      </a:cxn>
                      <a:cxn ang="0">
                        <a:pos x="324" y="14"/>
                      </a:cxn>
                      <a:cxn ang="0">
                        <a:pos x="346" y="14"/>
                      </a:cxn>
                      <a:cxn ang="0">
                        <a:pos x="354" y="16"/>
                      </a:cxn>
                      <a:cxn ang="0">
                        <a:pos x="381" y="27"/>
                      </a:cxn>
                      <a:cxn ang="0">
                        <a:pos x="383" y="13"/>
                      </a:cxn>
                      <a:cxn ang="0">
                        <a:pos x="365" y="2"/>
                      </a:cxn>
                      <a:cxn ang="0">
                        <a:pos x="356" y="0"/>
                      </a:cxn>
                      <a:cxn ang="0">
                        <a:pos x="346" y="0"/>
                      </a:cxn>
                      <a:cxn ang="0">
                        <a:pos x="318" y="0"/>
                      </a:cxn>
                      <a:cxn ang="0">
                        <a:pos x="278" y="0"/>
                      </a:cxn>
                      <a:cxn ang="0">
                        <a:pos x="229" y="0"/>
                      </a:cxn>
                      <a:cxn ang="0">
                        <a:pos x="179" y="0"/>
                      </a:cxn>
                      <a:cxn ang="0">
                        <a:pos x="130" y="0"/>
                      </a:cxn>
                      <a:cxn ang="0">
                        <a:pos x="87" y="0"/>
                      </a:cxn>
                      <a:cxn ang="0">
                        <a:pos x="56" y="0"/>
                      </a:cxn>
                      <a:cxn ang="0">
                        <a:pos x="19" y="6"/>
                      </a:cxn>
                      <a:cxn ang="0">
                        <a:pos x="4" y="19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134"/>
                      </a:cxn>
                      <a:cxn ang="0">
                        <a:pos x="4" y="259"/>
                      </a:cxn>
                      <a:cxn ang="0">
                        <a:pos x="7" y="273"/>
                      </a:cxn>
                      <a:cxn ang="0">
                        <a:pos x="13" y="284"/>
                      </a:cxn>
                      <a:cxn ang="0">
                        <a:pos x="10" y="267"/>
                      </a:cxn>
                      <a:cxn ang="0">
                        <a:pos x="7" y="247"/>
                      </a:cxn>
                    </a:cxnLst>
                    <a:rect l="0" t="0" r="r" b="b"/>
                    <a:pathLst>
                      <a:path w="392" h="284">
                        <a:moveTo>
                          <a:pt x="7" y="41"/>
                        </a:moveTo>
                        <a:lnTo>
                          <a:pt x="10" y="36"/>
                        </a:lnTo>
                        <a:lnTo>
                          <a:pt x="21" y="27"/>
                        </a:lnTo>
                        <a:lnTo>
                          <a:pt x="35" y="19"/>
                        </a:lnTo>
                        <a:lnTo>
                          <a:pt x="51" y="14"/>
                        </a:lnTo>
                        <a:lnTo>
                          <a:pt x="57" y="14"/>
                        </a:lnTo>
                        <a:lnTo>
                          <a:pt x="70" y="14"/>
                        </a:lnTo>
                        <a:lnTo>
                          <a:pt x="86" y="14"/>
                        </a:lnTo>
                        <a:lnTo>
                          <a:pt x="106" y="14"/>
                        </a:lnTo>
                        <a:lnTo>
                          <a:pt x="130" y="14"/>
                        </a:lnTo>
                        <a:lnTo>
                          <a:pt x="155" y="14"/>
                        </a:lnTo>
                        <a:lnTo>
                          <a:pt x="180" y="14"/>
                        </a:lnTo>
                        <a:lnTo>
                          <a:pt x="207" y="14"/>
                        </a:lnTo>
                        <a:lnTo>
                          <a:pt x="234" y="14"/>
                        </a:lnTo>
                        <a:lnTo>
                          <a:pt x="261" y="14"/>
                        </a:lnTo>
                        <a:lnTo>
                          <a:pt x="285" y="14"/>
                        </a:lnTo>
                        <a:lnTo>
                          <a:pt x="305" y="14"/>
                        </a:lnTo>
                        <a:lnTo>
                          <a:pt x="324" y="14"/>
                        </a:lnTo>
                        <a:lnTo>
                          <a:pt x="337" y="14"/>
                        </a:lnTo>
                        <a:lnTo>
                          <a:pt x="346" y="14"/>
                        </a:lnTo>
                        <a:lnTo>
                          <a:pt x="349" y="14"/>
                        </a:lnTo>
                        <a:lnTo>
                          <a:pt x="354" y="16"/>
                        </a:lnTo>
                        <a:lnTo>
                          <a:pt x="367" y="21"/>
                        </a:lnTo>
                        <a:lnTo>
                          <a:pt x="381" y="27"/>
                        </a:lnTo>
                        <a:lnTo>
                          <a:pt x="392" y="38"/>
                        </a:lnTo>
                        <a:lnTo>
                          <a:pt x="383" y="13"/>
                        </a:lnTo>
                        <a:lnTo>
                          <a:pt x="373" y="6"/>
                        </a:lnTo>
                        <a:lnTo>
                          <a:pt x="365" y="2"/>
                        </a:lnTo>
                        <a:lnTo>
                          <a:pt x="359" y="0"/>
                        </a:lnTo>
                        <a:lnTo>
                          <a:pt x="356" y="0"/>
                        </a:lnTo>
                        <a:lnTo>
                          <a:pt x="353" y="0"/>
                        </a:lnTo>
                        <a:lnTo>
                          <a:pt x="346" y="0"/>
                        </a:lnTo>
                        <a:lnTo>
                          <a:pt x="334" y="0"/>
                        </a:lnTo>
                        <a:lnTo>
                          <a:pt x="318" y="0"/>
                        </a:lnTo>
                        <a:lnTo>
                          <a:pt x="299" y="0"/>
                        </a:lnTo>
                        <a:lnTo>
                          <a:pt x="278" y="0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4" y="0"/>
                        </a:lnTo>
                        <a:lnTo>
                          <a:pt x="179" y="0"/>
                        </a:lnTo>
                        <a:lnTo>
                          <a:pt x="154" y="0"/>
                        </a:lnTo>
                        <a:lnTo>
                          <a:pt x="130" y="0"/>
                        </a:lnTo>
                        <a:lnTo>
                          <a:pt x="108" y="0"/>
                        </a:lnTo>
                        <a:lnTo>
                          <a:pt x="87" y="0"/>
                        </a:lnTo>
                        <a:lnTo>
                          <a:pt x="70" y="0"/>
                        </a:lnTo>
                        <a:lnTo>
                          <a:pt x="56" y="0"/>
                        </a:lnTo>
                        <a:lnTo>
                          <a:pt x="34" y="2"/>
                        </a:lnTo>
                        <a:lnTo>
                          <a:pt x="19" y="6"/>
                        </a:lnTo>
                        <a:lnTo>
                          <a:pt x="8" y="13"/>
                        </a:lnTo>
                        <a:lnTo>
                          <a:pt x="4" y="19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68"/>
                        </a:lnTo>
                        <a:lnTo>
                          <a:pt x="2" y="134"/>
                        </a:lnTo>
                        <a:lnTo>
                          <a:pt x="4" y="209"/>
                        </a:lnTo>
                        <a:lnTo>
                          <a:pt x="4" y="259"/>
                        </a:lnTo>
                        <a:lnTo>
                          <a:pt x="5" y="267"/>
                        </a:lnTo>
                        <a:lnTo>
                          <a:pt x="7" y="273"/>
                        </a:lnTo>
                        <a:lnTo>
                          <a:pt x="10" y="280"/>
                        </a:lnTo>
                        <a:lnTo>
                          <a:pt x="13" y="284"/>
                        </a:lnTo>
                        <a:lnTo>
                          <a:pt x="11" y="277"/>
                        </a:lnTo>
                        <a:lnTo>
                          <a:pt x="10" y="267"/>
                        </a:lnTo>
                        <a:lnTo>
                          <a:pt x="8" y="258"/>
                        </a:lnTo>
                        <a:lnTo>
                          <a:pt x="7" y="247"/>
                        </a:lnTo>
                        <a:lnTo>
                          <a:pt x="7" y="41"/>
                        </a:lnTo>
                        <a:close/>
                      </a:path>
                    </a:pathLst>
                  </a:custGeom>
                  <a:solidFill>
                    <a:srgbClr val="BF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4" name="Freeform 699"/>
                  <p:cNvSpPr>
                    <a:spLocks/>
                  </p:cNvSpPr>
                  <p:nvPr/>
                </p:nvSpPr>
                <p:spPr bwMode="auto">
                  <a:xfrm>
                    <a:off x="3440" y="1463"/>
                    <a:ext cx="114" cy="130"/>
                  </a:xfrm>
                  <a:custGeom>
                    <a:avLst/>
                    <a:gdLst/>
                    <a:ahLst/>
                    <a:cxnLst>
                      <a:cxn ang="0">
                        <a:pos x="195" y="237"/>
                      </a:cxn>
                      <a:cxn ang="0">
                        <a:pos x="187" y="240"/>
                      </a:cxn>
                      <a:cxn ang="0">
                        <a:pos x="173" y="244"/>
                      </a:cxn>
                      <a:cxn ang="0">
                        <a:pos x="152" y="248"/>
                      </a:cxn>
                      <a:cxn ang="0">
                        <a:pos x="127" y="249"/>
                      </a:cxn>
                      <a:cxn ang="0">
                        <a:pos x="98" y="252"/>
                      </a:cxn>
                      <a:cxn ang="0">
                        <a:pos x="67" y="255"/>
                      </a:cxn>
                      <a:cxn ang="0">
                        <a:pos x="34" y="257"/>
                      </a:cxn>
                      <a:cxn ang="0">
                        <a:pos x="0" y="259"/>
                      </a:cxn>
                      <a:cxn ang="0">
                        <a:pos x="26" y="259"/>
                      </a:cxn>
                      <a:cxn ang="0">
                        <a:pos x="52" y="259"/>
                      </a:cxn>
                      <a:cxn ang="0">
                        <a:pos x="78" y="259"/>
                      </a:cxn>
                      <a:cxn ang="0">
                        <a:pos x="101" y="259"/>
                      </a:cxn>
                      <a:cxn ang="0">
                        <a:pos x="124" y="259"/>
                      </a:cxn>
                      <a:cxn ang="0">
                        <a:pos x="144" y="259"/>
                      </a:cxn>
                      <a:cxn ang="0">
                        <a:pos x="161" y="259"/>
                      </a:cxn>
                      <a:cxn ang="0">
                        <a:pos x="176" y="259"/>
                      </a:cxn>
                      <a:cxn ang="0">
                        <a:pos x="196" y="257"/>
                      </a:cxn>
                      <a:cxn ang="0">
                        <a:pos x="210" y="254"/>
                      </a:cxn>
                      <a:cxn ang="0">
                        <a:pos x="220" y="248"/>
                      </a:cxn>
                      <a:cxn ang="0">
                        <a:pos x="225" y="241"/>
                      </a:cxn>
                      <a:cxn ang="0">
                        <a:pos x="228" y="237"/>
                      </a:cxn>
                      <a:cxn ang="0">
                        <a:pos x="228" y="230"/>
                      </a:cxn>
                      <a:cxn ang="0">
                        <a:pos x="228" y="227"/>
                      </a:cxn>
                      <a:cxn ang="0">
                        <a:pos x="228" y="225"/>
                      </a:cxn>
                      <a:cxn ang="0">
                        <a:pos x="228" y="195"/>
                      </a:cxn>
                      <a:cxn ang="0">
                        <a:pos x="226" y="128"/>
                      </a:cxn>
                      <a:cxn ang="0">
                        <a:pos x="225" y="53"/>
                      </a:cxn>
                      <a:cxn ang="0">
                        <a:pos x="225" y="1"/>
                      </a:cxn>
                      <a:cxn ang="0">
                        <a:pos x="214" y="0"/>
                      </a:cxn>
                      <a:cxn ang="0">
                        <a:pos x="212" y="140"/>
                      </a:cxn>
                      <a:cxn ang="0">
                        <a:pos x="206" y="210"/>
                      </a:cxn>
                      <a:cxn ang="0">
                        <a:pos x="198" y="233"/>
                      </a:cxn>
                      <a:cxn ang="0">
                        <a:pos x="195" y="237"/>
                      </a:cxn>
                    </a:cxnLst>
                    <a:rect l="0" t="0" r="r" b="b"/>
                    <a:pathLst>
                      <a:path w="228" h="259">
                        <a:moveTo>
                          <a:pt x="195" y="237"/>
                        </a:moveTo>
                        <a:lnTo>
                          <a:pt x="187" y="240"/>
                        </a:lnTo>
                        <a:lnTo>
                          <a:pt x="173" y="244"/>
                        </a:lnTo>
                        <a:lnTo>
                          <a:pt x="152" y="248"/>
                        </a:lnTo>
                        <a:lnTo>
                          <a:pt x="127" y="249"/>
                        </a:lnTo>
                        <a:lnTo>
                          <a:pt x="98" y="252"/>
                        </a:lnTo>
                        <a:lnTo>
                          <a:pt x="67" y="255"/>
                        </a:lnTo>
                        <a:lnTo>
                          <a:pt x="34" y="257"/>
                        </a:lnTo>
                        <a:lnTo>
                          <a:pt x="0" y="259"/>
                        </a:lnTo>
                        <a:lnTo>
                          <a:pt x="26" y="259"/>
                        </a:lnTo>
                        <a:lnTo>
                          <a:pt x="52" y="259"/>
                        </a:lnTo>
                        <a:lnTo>
                          <a:pt x="78" y="259"/>
                        </a:lnTo>
                        <a:lnTo>
                          <a:pt x="101" y="259"/>
                        </a:lnTo>
                        <a:lnTo>
                          <a:pt x="124" y="259"/>
                        </a:lnTo>
                        <a:lnTo>
                          <a:pt x="144" y="259"/>
                        </a:lnTo>
                        <a:lnTo>
                          <a:pt x="161" y="259"/>
                        </a:lnTo>
                        <a:lnTo>
                          <a:pt x="176" y="259"/>
                        </a:lnTo>
                        <a:lnTo>
                          <a:pt x="196" y="257"/>
                        </a:lnTo>
                        <a:lnTo>
                          <a:pt x="210" y="254"/>
                        </a:lnTo>
                        <a:lnTo>
                          <a:pt x="220" y="248"/>
                        </a:lnTo>
                        <a:lnTo>
                          <a:pt x="225" y="241"/>
                        </a:lnTo>
                        <a:lnTo>
                          <a:pt x="228" y="237"/>
                        </a:lnTo>
                        <a:lnTo>
                          <a:pt x="228" y="230"/>
                        </a:lnTo>
                        <a:lnTo>
                          <a:pt x="228" y="227"/>
                        </a:lnTo>
                        <a:lnTo>
                          <a:pt x="228" y="225"/>
                        </a:lnTo>
                        <a:lnTo>
                          <a:pt x="228" y="195"/>
                        </a:lnTo>
                        <a:lnTo>
                          <a:pt x="226" y="128"/>
                        </a:lnTo>
                        <a:lnTo>
                          <a:pt x="225" y="53"/>
                        </a:lnTo>
                        <a:lnTo>
                          <a:pt x="225" y="1"/>
                        </a:lnTo>
                        <a:lnTo>
                          <a:pt x="214" y="0"/>
                        </a:lnTo>
                        <a:lnTo>
                          <a:pt x="212" y="140"/>
                        </a:lnTo>
                        <a:lnTo>
                          <a:pt x="206" y="210"/>
                        </a:lnTo>
                        <a:lnTo>
                          <a:pt x="198" y="233"/>
                        </a:lnTo>
                        <a:lnTo>
                          <a:pt x="195" y="237"/>
                        </a:lnTo>
                        <a:close/>
                      </a:path>
                    </a:pathLst>
                  </a:custGeom>
                  <a:solidFill>
                    <a:srgbClr val="BF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6" name="Freeform 701"/>
                  <p:cNvSpPr>
                    <a:spLocks/>
                  </p:cNvSpPr>
                  <p:nvPr/>
                </p:nvSpPr>
                <p:spPr bwMode="auto">
                  <a:xfrm>
                    <a:off x="3394" y="1468"/>
                    <a:ext cx="89" cy="53"/>
                  </a:xfrm>
                  <a:custGeom>
                    <a:avLst/>
                    <a:gdLst/>
                    <a:ahLst/>
                    <a:cxnLst>
                      <a:cxn ang="0">
                        <a:pos x="1" y="104"/>
                      </a:cxn>
                      <a:cxn ang="0">
                        <a:pos x="0" y="90"/>
                      </a:cxn>
                      <a:cxn ang="0">
                        <a:pos x="0" y="57"/>
                      </a:cxn>
                      <a:cxn ang="0">
                        <a:pos x="4" y="24"/>
                      </a:cxn>
                      <a:cxn ang="0">
                        <a:pos x="19" y="5"/>
                      </a:cxn>
                      <a:cxn ang="0">
                        <a:pos x="33" y="3"/>
                      </a:cxn>
                      <a:cxn ang="0">
                        <a:pos x="55" y="2"/>
                      </a:cxn>
                      <a:cxn ang="0">
                        <a:pos x="82" y="2"/>
                      </a:cxn>
                      <a:cxn ang="0">
                        <a:pos x="109" y="0"/>
                      </a:cxn>
                      <a:cxn ang="0">
                        <a:pos x="134" y="2"/>
                      </a:cxn>
                      <a:cxn ang="0">
                        <a:pos x="156" y="2"/>
                      </a:cxn>
                      <a:cxn ang="0">
                        <a:pos x="170" y="2"/>
                      </a:cxn>
                      <a:cxn ang="0">
                        <a:pos x="177" y="2"/>
                      </a:cxn>
                      <a:cxn ang="0">
                        <a:pos x="172" y="3"/>
                      </a:cxn>
                      <a:cxn ang="0">
                        <a:pos x="162" y="5"/>
                      </a:cxn>
                      <a:cxn ang="0">
                        <a:pos x="145" y="10"/>
                      </a:cxn>
                      <a:cxn ang="0">
                        <a:pos x="128" y="14"/>
                      </a:cxn>
                      <a:cxn ang="0">
                        <a:pos x="107" y="21"/>
                      </a:cxn>
                      <a:cxn ang="0">
                        <a:pos x="87" y="27"/>
                      </a:cxn>
                      <a:cxn ang="0">
                        <a:pos x="71" y="33"/>
                      </a:cxn>
                      <a:cxn ang="0">
                        <a:pos x="58" y="38"/>
                      </a:cxn>
                      <a:cxn ang="0">
                        <a:pos x="49" y="46"/>
                      </a:cxn>
                      <a:cxn ang="0">
                        <a:pos x="41" y="57"/>
                      </a:cxn>
                      <a:cxn ang="0">
                        <a:pos x="33" y="70"/>
                      </a:cxn>
                      <a:cxn ang="0">
                        <a:pos x="27" y="82"/>
                      </a:cxn>
                      <a:cxn ang="0">
                        <a:pos x="20" y="93"/>
                      </a:cxn>
                      <a:cxn ang="0">
                        <a:pos x="14" y="101"/>
                      </a:cxn>
                      <a:cxn ang="0">
                        <a:pos x="8" y="106"/>
                      </a:cxn>
                      <a:cxn ang="0">
                        <a:pos x="1" y="104"/>
                      </a:cxn>
                    </a:cxnLst>
                    <a:rect l="0" t="0" r="r" b="b"/>
                    <a:pathLst>
                      <a:path w="177" h="106">
                        <a:moveTo>
                          <a:pt x="1" y="104"/>
                        </a:moveTo>
                        <a:lnTo>
                          <a:pt x="0" y="90"/>
                        </a:lnTo>
                        <a:lnTo>
                          <a:pt x="0" y="57"/>
                        </a:lnTo>
                        <a:lnTo>
                          <a:pt x="4" y="24"/>
                        </a:lnTo>
                        <a:lnTo>
                          <a:pt x="19" y="5"/>
                        </a:lnTo>
                        <a:lnTo>
                          <a:pt x="33" y="3"/>
                        </a:lnTo>
                        <a:lnTo>
                          <a:pt x="55" y="2"/>
                        </a:lnTo>
                        <a:lnTo>
                          <a:pt x="82" y="2"/>
                        </a:lnTo>
                        <a:lnTo>
                          <a:pt x="109" y="0"/>
                        </a:lnTo>
                        <a:lnTo>
                          <a:pt x="134" y="2"/>
                        </a:lnTo>
                        <a:lnTo>
                          <a:pt x="156" y="2"/>
                        </a:lnTo>
                        <a:lnTo>
                          <a:pt x="170" y="2"/>
                        </a:lnTo>
                        <a:lnTo>
                          <a:pt x="177" y="2"/>
                        </a:lnTo>
                        <a:lnTo>
                          <a:pt x="172" y="3"/>
                        </a:lnTo>
                        <a:lnTo>
                          <a:pt x="162" y="5"/>
                        </a:lnTo>
                        <a:lnTo>
                          <a:pt x="145" y="10"/>
                        </a:lnTo>
                        <a:lnTo>
                          <a:pt x="128" y="14"/>
                        </a:lnTo>
                        <a:lnTo>
                          <a:pt x="107" y="21"/>
                        </a:lnTo>
                        <a:lnTo>
                          <a:pt x="87" y="27"/>
                        </a:lnTo>
                        <a:lnTo>
                          <a:pt x="71" y="33"/>
                        </a:lnTo>
                        <a:lnTo>
                          <a:pt x="58" y="38"/>
                        </a:lnTo>
                        <a:lnTo>
                          <a:pt x="49" y="46"/>
                        </a:lnTo>
                        <a:lnTo>
                          <a:pt x="41" y="57"/>
                        </a:lnTo>
                        <a:lnTo>
                          <a:pt x="33" y="70"/>
                        </a:lnTo>
                        <a:lnTo>
                          <a:pt x="27" y="82"/>
                        </a:lnTo>
                        <a:lnTo>
                          <a:pt x="20" y="93"/>
                        </a:lnTo>
                        <a:lnTo>
                          <a:pt x="14" y="101"/>
                        </a:lnTo>
                        <a:lnTo>
                          <a:pt x="8" y="106"/>
                        </a:lnTo>
                        <a:lnTo>
                          <a:pt x="1" y="104"/>
                        </a:lnTo>
                        <a:close/>
                      </a:path>
                    </a:pathLst>
                  </a:custGeom>
                  <a:solidFill>
                    <a:srgbClr val="F7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7" name="Freeform 702"/>
                  <p:cNvSpPr>
                    <a:spLocks/>
                  </p:cNvSpPr>
                  <p:nvPr/>
                </p:nvSpPr>
                <p:spPr bwMode="auto">
                  <a:xfrm>
                    <a:off x="3296" y="1665"/>
                    <a:ext cx="415" cy="78"/>
                  </a:xfrm>
                  <a:custGeom>
                    <a:avLst/>
                    <a:gdLst/>
                    <a:ahLst/>
                    <a:cxnLst>
                      <a:cxn ang="0">
                        <a:pos x="19" y="10"/>
                      </a:cxn>
                      <a:cxn ang="0">
                        <a:pos x="662" y="0"/>
                      </a:cxn>
                      <a:cxn ang="0">
                        <a:pos x="672" y="0"/>
                      </a:cxn>
                      <a:cxn ang="0">
                        <a:pos x="678" y="4"/>
                      </a:cxn>
                      <a:cxn ang="0">
                        <a:pos x="822" y="84"/>
                      </a:cxn>
                      <a:cxn ang="0">
                        <a:pos x="831" y="90"/>
                      </a:cxn>
                      <a:cxn ang="0">
                        <a:pos x="830" y="98"/>
                      </a:cxn>
                      <a:cxn ang="0">
                        <a:pos x="826" y="124"/>
                      </a:cxn>
                      <a:cxn ang="0">
                        <a:pos x="825" y="138"/>
                      </a:cxn>
                      <a:cxn ang="0">
                        <a:pos x="804" y="139"/>
                      </a:cxn>
                      <a:cxn ang="0">
                        <a:pos x="133" y="155"/>
                      </a:cxn>
                      <a:cxn ang="0">
                        <a:pos x="120" y="157"/>
                      </a:cxn>
                      <a:cxn ang="0">
                        <a:pos x="112" y="149"/>
                      </a:cxn>
                      <a:cxn ang="0">
                        <a:pos x="0" y="35"/>
                      </a:cxn>
                      <a:cxn ang="0">
                        <a:pos x="2" y="15"/>
                      </a:cxn>
                      <a:cxn ang="0">
                        <a:pos x="19" y="10"/>
                      </a:cxn>
                    </a:cxnLst>
                    <a:rect l="0" t="0" r="r" b="b"/>
                    <a:pathLst>
                      <a:path w="831" h="157">
                        <a:moveTo>
                          <a:pt x="19" y="10"/>
                        </a:moveTo>
                        <a:lnTo>
                          <a:pt x="662" y="0"/>
                        </a:lnTo>
                        <a:lnTo>
                          <a:pt x="672" y="0"/>
                        </a:lnTo>
                        <a:lnTo>
                          <a:pt x="678" y="4"/>
                        </a:lnTo>
                        <a:lnTo>
                          <a:pt x="822" y="84"/>
                        </a:lnTo>
                        <a:lnTo>
                          <a:pt x="831" y="90"/>
                        </a:lnTo>
                        <a:lnTo>
                          <a:pt x="830" y="98"/>
                        </a:lnTo>
                        <a:lnTo>
                          <a:pt x="826" y="124"/>
                        </a:lnTo>
                        <a:lnTo>
                          <a:pt x="825" y="138"/>
                        </a:lnTo>
                        <a:lnTo>
                          <a:pt x="804" y="139"/>
                        </a:lnTo>
                        <a:lnTo>
                          <a:pt x="133" y="155"/>
                        </a:lnTo>
                        <a:lnTo>
                          <a:pt x="120" y="157"/>
                        </a:lnTo>
                        <a:lnTo>
                          <a:pt x="112" y="149"/>
                        </a:lnTo>
                        <a:lnTo>
                          <a:pt x="0" y="35"/>
                        </a:lnTo>
                        <a:lnTo>
                          <a:pt x="2" y="15"/>
                        </a:lnTo>
                        <a:lnTo>
                          <a:pt x="19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8" name="Freeform 703"/>
                  <p:cNvSpPr>
                    <a:spLocks/>
                  </p:cNvSpPr>
                  <p:nvPr/>
                </p:nvSpPr>
                <p:spPr bwMode="auto">
                  <a:xfrm>
                    <a:off x="3306" y="1673"/>
                    <a:ext cx="393" cy="6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643" y="0"/>
                      </a:cxn>
                      <a:cxn ang="0">
                        <a:pos x="786" y="79"/>
                      </a:cxn>
                      <a:cxn ang="0">
                        <a:pos x="783" y="104"/>
                      </a:cxn>
                      <a:cxn ang="0">
                        <a:pos x="110" y="1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786" h="121">
                        <a:moveTo>
                          <a:pt x="0" y="8"/>
                        </a:moveTo>
                        <a:lnTo>
                          <a:pt x="643" y="0"/>
                        </a:lnTo>
                        <a:lnTo>
                          <a:pt x="786" y="79"/>
                        </a:lnTo>
                        <a:lnTo>
                          <a:pt x="783" y="104"/>
                        </a:lnTo>
                        <a:lnTo>
                          <a:pt x="110" y="1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DED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9" name="Freeform 704"/>
                  <p:cNvSpPr>
                    <a:spLocks/>
                  </p:cNvSpPr>
                  <p:nvPr/>
                </p:nvSpPr>
                <p:spPr bwMode="auto">
                  <a:xfrm>
                    <a:off x="3293" y="1672"/>
                    <a:ext cx="82" cy="70"/>
                  </a:xfrm>
                  <a:custGeom>
                    <a:avLst/>
                    <a:gdLst/>
                    <a:ahLst/>
                    <a:cxnLst>
                      <a:cxn ang="0">
                        <a:pos x="44" y="1"/>
                      </a:cxn>
                      <a:cxn ang="0">
                        <a:pos x="158" y="93"/>
                      </a:cxn>
                      <a:cxn ang="0">
                        <a:pos x="166" y="99"/>
                      </a:cxn>
                      <a:cxn ang="0">
                        <a:pos x="164" y="105"/>
                      </a:cxn>
                      <a:cxn ang="0">
                        <a:pos x="161" y="126"/>
                      </a:cxn>
                      <a:cxn ang="0">
                        <a:pos x="156" y="140"/>
                      </a:cxn>
                      <a:cxn ang="0">
                        <a:pos x="125" y="139"/>
                      </a:cxn>
                      <a:cxn ang="0">
                        <a:pos x="11" y="83"/>
                      </a:cxn>
                      <a:cxn ang="0">
                        <a:pos x="0" y="79"/>
                      </a:cxn>
                      <a:cxn ang="0">
                        <a:pos x="0" y="69"/>
                      </a:cxn>
                      <a:cxn ang="0">
                        <a:pos x="3" y="11"/>
                      </a:cxn>
                      <a:cxn ang="0">
                        <a:pos x="8" y="0"/>
                      </a:cxn>
                      <a:cxn ang="0">
                        <a:pos x="44" y="1"/>
                      </a:cxn>
                    </a:cxnLst>
                    <a:rect l="0" t="0" r="r" b="b"/>
                    <a:pathLst>
                      <a:path w="166" h="140">
                        <a:moveTo>
                          <a:pt x="44" y="1"/>
                        </a:moveTo>
                        <a:lnTo>
                          <a:pt x="158" y="93"/>
                        </a:lnTo>
                        <a:lnTo>
                          <a:pt x="166" y="99"/>
                        </a:lnTo>
                        <a:lnTo>
                          <a:pt x="164" y="105"/>
                        </a:lnTo>
                        <a:lnTo>
                          <a:pt x="161" y="126"/>
                        </a:lnTo>
                        <a:lnTo>
                          <a:pt x="156" y="140"/>
                        </a:lnTo>
                        <a:lnTo>
                          <a:pt x="125" y="139"/>
                        </a:lnTo>
                        <a:lnTo>
                          <a:pt x="11" y="83"/>
                        </a:lnTo>
                        <a:lnTo>
                          <a:pt x="0" y="79"/>
                        </a:lnTo>
                        <a:lnTo>
                          <a:pt x="0" y="69"/>
                        </a:lnTo>
                        <a:lnTo>
                          <a:pt x="3" y="11"/>
                        </a:lnTo>
                        <a:lnTo>
                          <a:pt x="8" y="0"/>
                        </a:lnTo>
                        <a:lnTo>
                          <a:pt x="44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0" name="Freeform 705"/>
                  <p:cNvSpPr>
                    <a:spLocks/>
                  </p:cNvSpPr>
                  <p:nvPr/>
                </p:nvSpPr>
                <p:spPr bwMode="auto">
                  <a:xfrm>
                    <a:off x="3304" y="1677"/>
                    <a:ext cx="59" cy="5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17" y="93"/>
                      </a:cxn>
                      <a:cxn ang="0">
                        <a:pos x="113" y="113"/>
                      </a:cxn>
                      <a:cxn ang="0">
                        <a:pos x="0" y="5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17" h="113">
                        <a:moveTo>
                          <a:pt x="3" y="0"/>
                        </a:moveTo>
                        <a:lnTo>
                          <a:pt x="117" y="93"/>
                        </a:lnTo>
                        <a:lnTo>
                          <a:pt x="113" y="113"/>
                        </a:lnTo>
                        <a:lnTo>
                          <a:pt x="0" y="5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2" name="Freeform 707"/>
                  <p:cNvSpPr>
                    <a:spLocks/>
                  </p:cNvSpPr>
                  <p:nvPr/>
                </p:nvSpPr>
                <p:spPr bwMode="auto">
                  <a:xfrm>
                    <a:off x="3361" y="1680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8" y="0"/>
                      </a:cxn>
                      <a:cxn ang="0">
                        <a:pos x="43" y="0"/>
                      </a:cxn>
                      <a:cxn ang="0">
                        <a:pos x="68" y="9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8" h="13">
                        <a:moveTo>
                          <a:pt x="0" y="13"/>
                        </a:moveTo>
                        <a:lnTo>
                          <a:pt x="18" y="0"/>
                        </a:lnTo>
                        <a:lnTo>
                          <a:pt x="43" y="0"/>
                        </a:lnTo>
                        <a:lnTo>
                          <a:pt x="68" y="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3" name="Freeform 708"/>
                  <p:cNvSpPr>
                    <a:spLocks/>
                  </p:cNvSpPr>
                  <p:nvPr/>
                </p:nvSpPr>
                <p:spPr bwMode="auto">
                  <a:xfrm>
                    <a:off x="3407" y="1680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9" y="0"/>
                      </a:cxn>
                      <a:cxn ang="0">
                        <a:pos x="44" y="0"/>
                      </a:cxn>
                      <a:cxn ang="0">
                        <a:pos x="68" y="10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68" h="15">
                        <a:moveTo>
                          <a:pt x="0" y="15"/>
                        </a:moveTo>
                        <a:lnTo>
                          <a:pt x="19" y="0"/>
                        </a:lnTo>
                        <a:lnTo>
                          <a:pt x="44" y="0"/>
                        </a:lnTo>
                        <a:lnTo>
                          <a:pt x="68" y="1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4" name="Freeform 709"/>
                  <p:cNvSpPr>
                    <a:spLocks/>
                  </p:cNvSpPr>
                  <p:nvPr/>
                </p:nvSpPr>
                <p:spPr bwMode="auto">
                  <a:xfrm>
                    <a:off x="3450" y="1679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7" y="0"/>
                      </a:cxn>
                      <a:cxn ang="0">
                        <a:pos x="43" y="0"/>
                      </a:cxn>
                      <a:cxn ang="0">
                        <a:pos x="68" y="9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68" h="12">
                        <a:moveTo>
                          <a:pt x="0" y="12"/>
                        </a:moveTo>
                        <a:lnTo>
                          <a:pt x="17" y="0"/>
                        </a:lnTo>
                        <a:lnTo>
                          <a:pt x="43" y="0"/>
                        </a:lnTo>
                        <a:lnTo>
                          <a:pt x="68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5" name="Freeform 710"/>
                  <p:cNvSpPr>
                    <a:spLocks/>
                  </p:cNvSpPr>
                  <p:nvPr/>
                </p:nvSpPr>
                <p:spPr bwMode="auto">
                  <a:xfrm>
                    <a:off x="3493" y="1679"/>
                    <a:ext cx="33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8" y="0"/>
                      </a:cxn>
                      <a:cxn ang="0">
                        <a:pos x="41" y="0"/>
                      </a:cxn>
                      <a:cxn ang="0">
                        <a:pos x="67" y="9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67" h="12">
                        <a:moveTo>
                          <a:pt x="0" y="12"/>
                        </a:moveTo>
                        <a:lnTo>
                          <a:pt x="18" y="0"/>
                        </a:lnTo>
                        <a:lnTo>
                          <a:pt x="41" y="0"/>
                        </a:lnTo>
                        <a:lnTo>
                          <a:pt x="67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6" name="Freeform 711"/>
                  <p:cNvSpPr>
                    <a:spLocks/>
                  </p:cNvSpPr>
                  <p:nvPr/>
                </p:nvSpPr>
                <p:spPr bwMode="auto">
                  <a:xfrm>
                    <a:off x="3535" y="1679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9" y="0"/>
                      </a:cxn>
                      <a:cxn ang="0">
                        <a:pos x="44" y="0"/>
                      </a:cxn>
                      <a:cxn ang="0">
                        <a:pos x="68" y="9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68" h="12">
                        <a:moveTo>
                          <a:pt x="0" y="12"/>
                        </a:moveTo>
                        <a:lnTo>
                          <a:pt x="19" y="0"/>
                        </a:lnTo>
                        <a:lnTo>
                          <a:pt x="44" y="0"/>
                        </a:lnTo>
                        <a:lnTo>
                          <a:pt x="68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7" name="Freeform 712"/>
                  <p:cNvSpPr>
                    <a:spLocks/>
                  </p:cNvSpPr>
                  <p:nvPr/>
                </p:nvSpPr>
                <p:spPr bwMode="auto">
                  <a:xfrm>
                    <a:off x="3578" y="1679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7" y="0"/>
                      </a:cxn>
                      <a:cxn ang="0">
                        <a:pos x="42" y="0"/>
                      </a:cxn>
                      <a:cxn ang="0">
                        <a:pos x="68" y="9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68" h="12">
                        <a:moveTo>
                          <a:pt x="0" y="12"/>
                        </a:moveTo>
                        <a:lnTo>
                          <a:pt x="17" y="0"/>
                        </a:lnTo>
                        <a:lnTo>
                          <a:pt x="42" y="0"/>
                        </a:lnTo>
                        <a:lnTo>
                          <a:pt x="68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8" name="Freeform 713"/>
                  <p:cNvSpPr>
                    <a:spLocks/>
                  </p:cNvSpPr>
                  <p:nvPr/>
                </p:nvSpPr>
                <p:spPr bwMode="auto">
                  <a:xfrm>
                    <a:off x="3375" y="1692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7" y="0"/>
                      </a:cxn>
                      <a:cxn ang="0">
                        <a:pos x="42" y="0"/>
                      </a:cxn>
                      <a:cxn ang="0">
                        <a:pos x="68" y="9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68" h="12">
                        <a:moveTo>
                          <a:pt x="0" y="12"/>
                        </a:moveTo>
                        <a:lnTo>
                          <a:pt x="17" y="0"/>
                        </a:lnTo>
                        <a:lnTo>
                          <a:pt x="42" y="0"/>
                        </a:lnTo>
                        <a:lnTo>
                          <a:pt x="68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9" name="Freeform 714"/>
                  <p:cNvSpPr>
                    <a:spLocks/>
                  </p:cNvSpPr>
                  <p:nvPr/>
                </p:nvSpPr>
                <p:spPr bwMode="auto">
                  <a:xfrm>
                    <a:off x="3421" y="1692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9" y="0"/>
                      </a:cxn>
                      <a:cxn ang="0">
                        <a:pos x="45" y="0"/>
                      </a:cxn>
                      <a:cxn ang="0">
                        <a:pos x="68" y="1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8" h="13">
                        <a:moveTo>
                          <a:pt x="0" y="13"/>
                        </a:moveTo>
                        <a:lnTo>
                          <a:pt x="19" y="0"/>
                        </a:lnTo>
                        <a:lnTo>
                          <a:pt x="45" y="0"/>
                        </a:lnTo>
                        <a:lnTo>
                          <a:pt x="68" y="1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0" name="Freeform 715"/>
                  <p:cNvSpPr>
                    <a:spLocks/>
                  </p:cNvSpPr>
                  <p:nvPr/>
                </p:nvSpPr>
                <p:spPr bwMode="auto">
                  <a:xfrm>
                    <a:off x="3465" y="1691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8" y="0"/>
                      </a:cxn>
                      <a:cxn ang="0">
                        <a:pos x="43" y="0"/>
                      </a:cxn>
                      <a:cxn ang="0">
                        <a:pos x="68" y="1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8" h="13">
                        <a:moveTo>
                          <a:pt x="0" y="13"/>
                        </a:moveTo>
                        <a:lnTo>
                          <a:pt x="18" y="0"/>
                        </a:lnTo>
                        <a:lnTo>
                          <a:pt x="43" y="0"/>
                        </a:lnTo>
                        <a:lnTo>
                          <a:pt x="68" y="1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1" name="Freeform 716"/>
                  <p:cNvSpPr>
                    <a:spLocks/>
                  </p:cNvSpPr>
                  <p:nvPr/>
                </p:nvSpPr>
                <p:spPr bwMode="auto">
                  <a:xfrm>
                    <a:off x="3507" y="1691"/>
                    <a:ext cx="33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9" y="0"/>
                      </a:cxn>
                      <a:cxn ang="0">
                        <a:pos x="43" y="0"/>
                      </a:cxn>
                      <a:cxn ang="0">
                        <a:pos x="68" y="1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8" h="13">
                        <a:moveTo>
                          <a:pt x="0" y="13"/>
                        </a:moveTo>
                        <a:lnTo>
                          <a:pt x="19" y="0"/>
                        </a:lnTo>
                        <a:lnTo>
                          <a:pt x="43" y="0"/>
                        </a:lnTo>
                        <a:lnTo>
                          <a:pt x="68" y="1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2" name="Freeform 717"/>
                  <p:cNvSpPr>
                    <a:spLocks/>
                  </p:cNvSpPr>
                  <p:nvPr/>
                </p:nvSpPr>
                <p:spPr bwMode="auto">
                  <a:xfrm>
                    <a:off x="3550" y="1691"/>
                    <a:ext cx="33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7" y="0"/>
                      </a:cxn>
                      <a:cxn ang="0">
                        <a:pos x="43" y="0"/>
                      </a:cxn>
                      <a:cxn ang="0">
                        <a:pos x="66" y="1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6" h="13">
                        <a:moveTo>
                          <a:pt x="0" y="13"/>
                        </a:moveTo>
                        <a:lnTo>
                          <a:pt x="17" y="0"/>
                        </a:lnTo>
                        <a:lnTo>
                          <a:pt x="43" y="0"/>
                        </a:lnTo>
                        <a:lnTo>
                          <a:pt x="66" y="1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3" name="Freeform 718"/>
                  <p:cNvSpPr>
                    <a:spLocks/>
                  </p:cNvSpPr>
                  <p:nvPr/>
                </p:nvSpPr>
                <p:spPr bwMode="auto">
                  <a:xfrm>
                    <a:off x="3593" y="1691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8" y="0"/>
                      </a:cxn>
                      <a:cxn ang="0">
                        <a:pos x="43" y="0"/>
                      </a:cxn>
                      <a:cxn ang="0">
                        <a:pos x="68" y="1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68" h="13">
                        <a:moveTo>
                          <a:pt x="0" y="13"/>
                        </a:moveTo>
                        <a:lnTo>
                          <a:pt x="18" y="0"/>
                        </a:lnTo>
                        <a:lnTo>
                          <a:pt x="43" y="0"/>
                        </a:lnTo>
                        <a:lnTo>
                          <a:pt x="68" y="1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4" name="Freeform 719"/>
                  <p:cNvSpPr>
                    <a:spLocks/>
                  </p:cNvSpPr>
                  <p:nvPr/>
                </p:nvSpPr>
                <p:spPr bwMode="auto">
                  <a:xfrm>
                    <a:off x="3903" y="1442"/>
                    <a:ext cx="497" cy="367"/>
                  </a:xfrm>
                  <a:custGeom>
                    <a:avLst/>
                    <a:gdLst/>
                    <a:ahLst/>
                    <a:cxnLst>
                      <a:cxn ang="0">
                        <a:pos x="110" y="463"/>
                      </a:cxn>
                      <a:cxn ang="0">
                        <a:pos x="136" y="461"/>
                      </a:cxn>
                      <a:cxn ang="0">
                        <a:pos x="159" y="464"/>
                      </a:cxn>
                      <a:cxn ang="0">
                        <a:pos x="219" y="483"/>
                      </a:cxn>
                      <a:cxn ang="0">
                        <a:pos x="278" y="507"/>
                      </a:cxn>
                      <a:cxn ang="0">
                        <a:pos x="319" y="526"/>
                      </a:cxn>
                      <a:cxn ang="0">
                        <a:pos x="325" y="529"/>
                      </a:cxn>
                      <a:cxn ang="0">
                        <a:pos x="259" y="527"/>
                      </a:cxn>
                      <a:cxn ang="0">
                        <a:pos x="246" y="527"/>
                      </a:cxn>
                      <a:cxn ang="0">
                        <a:pos x="90" y="614"/>
                      </a:cxn>
                      <a:cxn ang="0">
                        <a:pos x="68" y="644"/>
                      </a:cxn>
                      <a:cxn ang="0">
                        <a:pos x="71" y="666"/>
                      </a:cxn>
                      <a:cxn ang="0">
                        <a:pos x="71" y="681"/>
                      </a:cxn>
                      <a:cxn ang="0">
                        <a:pos x="74" y="693"/>
                      </a:cxn>
                      <a:cxn ang="0">
                        <a:pos x="120" y="717"/>
                      </a:cxn>
                      <a:cxn ang="0">
                        <a:pos x="799" y="733"/>
                      </a:cxn>
                      <a:cxn ang="0">
                        <a:pos x="818" y="734"/>
                      </a:cxn>
                      <a:cxn ang="0">
                        <a:pos x="935" y="673"/>
                      </a:cxn>
                      <a:cxn ang="0">
                        <a:pos x="944" y="668"/>
                      </a:cxn>
                      <a:cxn ang="0">
                        <a:pos x="960" y="644"/>
                      </a:cxn>
                      <a:cxn ang="0">
                        <a:pos x="959" y="605"/>
                      </a:cxn>
                      <a:cxn ang="0">
                        <a:pos x="957" y="572"/>
                      </a:cxn>
                      <a:cxn ang="0">
                        <a:pos x="944" y="545"/>
                      </a:cxn>
                      <a:cxn ang="0">
                        <a:pos x="911" y="537"/>
                      </a:cxn>
                      <a:cxn ang="0">
                        <a:pos x="906" y="526"/>
                      </a:cxn>
                      <a:cxn ang="0">
                        <a:pos x="911" y="496"/>
                      </a:cxn>
                      <a:cxn ang="0">
                        <a:pos x="932" y="491"/>
                      </a:cxn>
                      <a:cxn ang="0">
                        <a:pos x="954" y="488"/>
                      </a:cxn>
                      <a:cxn ang="0">
                        <a:pos x="984" y="474"/>
                      </a:cxn>
                      <a:cxn ang="0">
                        <a:pos x="995" y="194"/>
                      </a:cxn>
                      <a:cxn ang="0">
                        <a:pos x="993" y="178"/>
                      </a:cxn>
                      <a:cxn ang="0">
                        <a:pos x="979" y="152"/>
                      </a:cxn>
                      <a:cxn ang="0">
                        <a:pos x="944" y="74"/>
                      </a:cxn>
                      <a:cxn ang="0">
                        <a:pos x="924" y="28"/>
                      </a:cxn>
                      <a:cxn ang="0">
                        <a:pos x="895" y="8"/>
                      </a:cxn>
                      <a:cxn ang="0">
                        <a:pos x="376" y="0"/>
                      </a:cxn>
                      <a:cxn ang="0">
                        <a:pos x="325" y="25"/>
                      </a:cxn>
                      <a:cxn ang="0">
                        <a:pos x="309" y="363"/>
                      </a:cxn>
                      <a:cxn ang="0">
                        <a:pos x="257" y="344"/>
                      </a:cxn>
                      <a:cxn ang="0">
                        <a:pos x="200" y="328"/>
                      </a:cxn>
                      <a:cxn ang="0">
                        <a:pos x="139" y="321"/>
                      </a:cxn>
                      <a:cxn ang="0">
                        <a:pos x="73" y="321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995" h="734">
                        <a:moveTo>
                          <a:pt x="90" y="464"/>
                        </a:moveTo>
                        <a:lnTo>
                          <a:pt x="101" y="463"/>
                        </a:lnTo>
                        <a:lnTo>
                          <a:pt x="110" y="463"/>
                        </a:lnTo>
                        <a:lnTo>
                          <a:pt x="118" y="461"/>
                        </a:lnTo>
                        <a:lnTo>
                          <a:pt x="128" y="461"/>
                        </a:lnTo>
                        <a:lnTo>
                          <a:pt x="136" y="461"/>
                        </a:lnTo>
                        <a:lnTo>
                          <a:pt x="144" y="461"/>
                        </a:lnTo>
                        <a:lnTo>
                          <a:pt x="152" y="463"/>
                        </a:lnTo>
                        <a:lnTo>
                          <a:pt x="159" y="464"/>
                        </a:lnTo>
                        <a:lnTo>
                          <a:pt x="180" y="469"/>
                        </a:lnTo>
                        <a:lnTo>
                          <a:pt x="200" y="475"/>
                        </a:lnTo>
                        <a:lnTo>
                          <a:pt x="219" y="483"/>
                        </a:lnTo>
                        <a:lnTo>
                          <a:pt x="240" y="490"/>
                        </a:lnTo>
                        <a:lnTo>
                          <a:pt x="259" y="499"/>
                        </a:lnTo>
                        <a:lnTo>
                          <a:pt x="278" y="507"/>
                        </a:lnTo>
                        <a:lnTo>
                          <a:pt x="298" y="516"/>
                        </a:lnTo>
                        <a:lnTo>
                          <a:pt x="317" y="526"/>
                        </a:lnTo>
                        <a:lnTo>
                          <a:pt x="319" y="526"/>
                        </a:lnTo>
                        <a:lnTo>
                          <a:pt x="322" y="527"/>
                        </a:lnTo>
                        <a:lnTo>
                          <a:pt x="324" y="527"/>
                        </a:lnTo>
                        <a:lnTo>
                          <a:pt x="325" y="529"/>
                        </a:lnTo>
                        <a:lnTo>
                          <a:pt x="264" y="527"/>
                        </a:lnTo>
                        <a:lnTo>
                          <a:pt x="262" y="527"/>
                        </a:lnTo>
                        <a:lnTo>
                          <a:pt x="259" y="527"/>
                        </a:lnTo>
                        <a:lnTo>
                          <a:pt x="256" y="527"/>
                        </a:lnTo>
                        <a:lnTo>
                          <a:pt x="254" y="527"/>
                        </a:lnTo>
                        <a:lnTo>
                          <a:pt x="246" y="527"/>
                        </a:lnTo>
                        <a:lnTo>
                          <a:pt x="240" y="531"/>
                        </a:lnTo>
                        <a:lnTo>
                          <a:pt x="234" y="535"/>
                        </a:lnTo>
                        <a:lnTo>
                          <a:pt x="90" y="614"/>
                        </a:lnTo>
                        <a:lnTo>
                          <a:pt x="80" y="621"/>
                        </a:lnTo>
                        <a:lnTo>
                          <a:pt x="66" y="629"/>
                        </a:lnTo>
                        <a:lnTo>
                          <a:pt x="68" y="644"/>
                        </a:lnTo>
                        <a:lnTo>
                          <a:pt x="69" y="654"/>
                        </a:lnTo>
                        <a:lnTo>
                          <a:pt x="69" y="657"/>
                        </a:lnTo>
                        <a:lnTo>
                          <a:pt x="71" y="666"/>
                        </a:lnTo>
                        <a:lnTo>
                          <a:pt x="71" y="674"/>
                        </a:lnTo>
                        <a:lnTo>
                          <a:pt x="71" y="679"/>
                        </a:lnTo>
                        <a:lnTo>
                          <a:pt x="71" y="681"/>
                        </a:lnTo>
                        <a:lnTo>
                          <a:pt x="73" y="685"/>
                        </a:lnTo>
                        <a:lnTo>
                          <a:pt x="74" y="692"/>
                        </a:lnTo>
                        <a:lnTo>
                          <a:pt x="74" y="693"/>
                        </a:lnTo>
                        <a:lnTo>
                          <a:pt x="76" y="715"/>
                        </a:lnTo>
                        <a:lnTo>
                          <a:pt x="99" y="715"/>
                        </a:lnTo>
                        <a:lnTo>
                          <a:pt x="120" y="717"/>
                        </a:lnTo>
                        <a:lnTo>
                          <a:pt x="793" y="733"/>
                        </a:lnTo>
                        <a:lnTo>
                          <a:pt x="794" y="733"/>
                        </a:lnTo>
                        <a:lnTo>
                          <a:pt x="799" y="733"/>
                        </a:lnTo>
                        <a:lnTo>
                          <a:pt x="804" y="734"/>
                        </a:lnTo>
                        <a:lnTo>
                          <a:pt x="805" y="734"/>
                        </a:lnTo>
                        <a:lnTo>
                          <a:pt x="818" y="734"/>
                        </a:lnTo>
                        <a:lnTo>
                          <a:pt x="826" y="725"/>
                        </a:lnTo>
                        <a:lnTo>
                          <a:pt x="828" y="723"/>
                        </a:lnTo>
                        <a:lnTo>
                          <a:pt x="935" y="673"/>
                        </a:lnTo>
                        <a:lnTo>
                          <a:pt x="936" y="673"/>
                        </a:lnTo>
                        <a:lnTo>
                          <a:pt x="941" y="670"/>
                        </a:lnTo>
                        <a:lnTo>
                          <a:pt x="944" y="668"/>
                        </a:lnTo>
                        <a:lnTo>
                          <a:pt x="946" y="668"/>
                        </a:lnTo>
                        <a:lnTo>
                          <a:pt x="962" y="660"/>
                        </a:lnTo>
                        <a:lnTo>
                          <a:pt x="960" y="644"/>
                        </a:lnTo>
                        <a:lnTo>
                          <a:pt x="960" y="635"/>
                        </a:lnTo>
                        <a:lnTo>
                          <a:pt x="960" y="625"/>
                        </a:lnTo>
                        <a:lnTo>
                          <a:pt x="959" y="605"/>
                        </a:lnTo>
                        <a:lnTo>
                          <a:pt x="957" y="586"/>
                        </a:lnTo>
                        <a:lnTo>
                          <a:pt x="957" y="576"/>
                        </a:lnTo>
                        <a:lnTo>
                          <a:pt x="957" y="572"/>
                        </a:lnTo>
                        <a:lnTo>
                          <a:pt x="955" y="569"/>
                        </a:lnTo>
                        <a:lnTo>
                          <a:pt x="949" y="556"/>
                        </a:lnTo>
                        <a:lnTo>
                          <a:pt x="944" y="545"/>
                        </a:lnTo>
                        <a:lnTo>
                          <a:pt x="930" y="542"/>
                        </a:lnTo>
                        <a:lnTo>
                          <a:pt x="913" y="539"/>
                        </a:lnTo>
                        <a:lnTo>
                          <a:pt x="911" y="537"/>
                        </a:lnTo>
                        <a:lnTo>
                          <a:pt x="908" y="537"/>
                        </a:lnTo>
                        <a:lnTo>
                          <a:pt x="900" y="537"/>
                        </a:lnTo>
                        <a:lnTo>
                          <a:pt x="906" y="526"/>
                        </a:lnTo>
                        <a:lnTo>
                          <a:pt x="910" y="515"/>
                        </a:lnTo>
                        <a:lnTo>
                          <a:pt x="911" y="505"/>
                        </a:lnTo>
                        <a:lnTo>
                          <a:pt x="911" y="496"/>
                        </a:lnTo>
                        <a:lnTo>
                          <a:pt x="911" y="496"/>
                        </a:lnTo>
                        <a:lnTo>
                          <a:pt x="918" y="494"/>
                        </a:lnTo>
                        <a:lnTo>
                          <a:pt x="932" y="491"/>
                        </a:lnTo>
                        <a:lnTo>
                          <a:pt x="944" y="490"/>
                        </a:lnTo>
                        <a:lnTo>
                          <a:pt x="951" y="488"/>
                        </a:lnTo>
                        <a:lnTo>
                          <a:pt x="954" y="488"/>
                        </a:lnTo>
                        <a:lnTo>
                          <a:pt x="957" y="486"/>
                        </a:lnTo>
                        <a:lnTo>
                          <a:pt x="970" y="480"/>
                        </a:lnTo>
                        <a:lnTo>
                          <a:pt x="984" y="474"/>
                        </a:lnTo>
                        <a:lnTo>
                          <a:pt x="985" y="458"/>
                        </a:lnTo>
                        <a:lnTo>
                          <a:pt x="985" y="445"/>
                        </a:lnTo>
                        <a:lnTo>
                          <a:pt x="995" y="194"/>
                        </a:lnTo>
                        <a:lnTo>
                          <a:pt x="995" y="189"/>
                        </a:lnTo>
                        <a:lnTo>
                          <a:pt x="995" y="183"/>
                        </a:lnTo>
                        <a:lnTo>
                          <a:pt x="993" y="178"/>
                        </a:lnTo>
                        <a:lnTo>
                          <a:pt x="990" y="174"/>
                        </a:lnTo>
                        <a:lnTo>
                          <a:pt x="987" y="167"/>
                        </a:lnTo>
                        <a:lnTo>
                          <a:pt x="979" y="152"/>
                        </a:lnTo>
                        <a:lnTo>
                          <a:pt x="970" y="128"/>
                        </a:lnTo>
                        <a:lnTo>
                          <a:pt x="957" y="101"/>
                        </a:lnTo>
                        <a:lnTo>
                          <a:pt x="944" y="74"/>
                        </a:lnTo>
                        <a:lnTo>
                          <a:pt x="935" y="50"/>
                        </a:lnTo>
                        <a:lnTo>
                          <a:pt x="927" y="35"/>
                        </a:lnTo>
                        <a:lnTo>
                          <a:pt x="924" y="28"/>
                        </a:lnTo>
                        <a:lnTo>
                          <a:pt x="914" y="9"/>
                        </a:lnTo>
                        <a:lnTo>
                          <a:pt x="902" y="13"/>
                        </a:lnTo>
                        <a:lnTo>
                          <a:pt x="895" y="8"/>
                        </a:lnTo>
                        <a:lnTo>
                          <a:pt x="888" y="0"/>
                        </a:lnTo>
                        <a:lnTo>
                          <a:pt x="876" y="0"/>
                        </a:lnTo>
                        <a:lnTo>
                          <a:pt x="376" y="0"/>
                        </a:lnTo>
                        <a:lnTo>
                          <a:pt x="352" y="0"/>
                        </a:lnTo>
                        <a:lnTo>
                          <a:pt x="325" y="0"/>
                        </a:lnTo>
                        <a:lnTo>
                          <a:pt x="325" y="25"/>
                        </a:lnTo>
                        <a:lnTo>
                          <a:pt x="325" y="47"/>
                        </a:lnTo>
                        <a:lnTo>
                          <a:pt x="325" y="370"/>
                        </a:lnTo>
                        <a:lnTo>
                          <a:pt x="309" y="363"/>
                        </a:lnTo>
                        <a:lnTo>
                          <a:pt x="292" y="357"/>
                        </a:lnTo>
                        <a:lnTo>
                          <a:pt x="275" y="351"/>
                        </a:lnTo>
                        <a:lnTo>
                          <a:pt x="257" y="344"/>
                        </a:lnTo>
                        <a:lnTo>
                          <a:pt x="238" y="340"/>
                        </a:lnTo>
                        <a:lnTo>
                          <a:pt x="221" y="333"/>
                        </a:lnTo>
                        <a:lnTo>
                          <a:pt x="200" y="328"/>
                        </a:lnTo>
                        <a:lnTo>
                          <a:pt x="182" y="325"/>
                        </a:lnTo>
                        <a:lnTo>
                          <a:pt x="161" y="322"/>
                        </a:lnTo>
                        <a:lnTo>
                          <a:pt x="139" y="321"/>
                        </a:lnTo>
                        <a:lnTo>
                          <a:pt x="118" y="319"/>
                        </a:lnTo>
                        <a:lnTo>
                          <a:pt x="95" y="319"/>
                        </a:lnTo>
                        <a:lnTo>
                          <a:pt x="73" y="321"/>
                        </a:lnTo>
                        <a:lnTo>
                          <a:pt x="49" y="325"/>
                        </a:lnTo>
                        <a:lnTo>
                          <a:pt x="25" y="330"/>
                        </a:lnTo>
                        <a:lnTo>
                          <a:pt x="0" y="336"/>
                        </a:lnTo>
                        <a:lnTo>
                          <a:pt x="90" y="4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5" name="Freeform 720"/>
                  <p:cNvSpPr>
                    <a:spLocks/>
                  </p:cNvSpPr>
                  <p:nvPr/>
                </p:nvSpPr>
                <p:spPr bwMode="auto">
                  <a:xfrm>
                    <a:off x="3859" y="1614"/>
                    <a:ext cx="345" cy="112"/>
                  </a:xfrm>
                  <a:custGeom>
                    <a:avLst/>
                    <a:gdLst/>
                    <a:ahLst/>
                    <a:cxnLst>
                      <a:cxn ang="0">
                        <a:pos x="27" y="35"/>
                      </a:cxn>
                      <a:cxn ang="0">
                        <a:pos x="54" y="27"/>
                      </a:cxn>
                      <a:cxn ang="0">
                        <a:pos x="81" y="21"/>
                      </a:cxn>
                      <a:cxn ang="0">
                        <a:pos x="109" y="13"/>
                      </a:cxn>
                      <a:cxn ang="0">
                        <a:pos x="150" y="5"/>
                      </a:cxn>
                      <a:cxn ang="0">
                        <a:pos x="201" y="0"/>
                      </a:cxn>
                      <a:cxn ang="0">
                        <a:pos x="250" y="3"/>
                      </a:cxn>
                      <a:cxn ang="0">
                        <a:pos x="297" y="13"/>
                      </a:cxn>
                      <a:cxn ang="0">
                        <a:pos x="343" y="26"/>
                      </a:cxn>
                      <a:cxn ang="0">
                        <a:pos x="387" y="41"/>
                      </a:cxn>
                      <a:cxn ang="0">
                        <a:pos x="432" y="60"/>
                      </a:cxn>
                      <a:cxn ang="0">
                        <a:pos x="474" y="81"/>
                      </a:cxn>
                      <a:cxn ang="0">
                        <a:pos x="506" y="97"/>
                      </a:cxn>
                      <a:cxn ang="0">
                        <a:pos x="525" y="106"/>
                      </a:cxn>
                      <a:cxn ang="0">
                        <a:pos x="544" y="116"/>
                      </a:cxn>
                      <a:cxn ang="0">
                        <a:pos x="563" y="123"/>
                      </a:cxn>
                      <a:cxn ang="0">
                        <a:pos x="577" y="130"/>
                      </a:cxn>
                      <a:cxn ang="0">
                        <a:pos x="588" y="133"/>
                      </a:cxn>
                      <a:cxn ang="0">
                        <a:pos x="602" y="136"/>
                      </a:cxn>
                      <a:cxn ang="0">
                        <a:pos x="616" y="135"/>
                      </a:cxn>
                      <a:cxn ang="0">
                        <a:pos x="631" y="130"/>
                      </a:cxn>
                      <a:cxn ang="0">
                        <a:pos x="645" y="128"/>
                      </a:cxn>
                      <a:cxn ang="0">
                        <a:pos x="662" y="131"/>
                      </a:cxn>
                      <a:cxn ang="0">
                        <a:pos x="676" y="141"/>
                      </a:cxn>
                      <a:cxn ang="0">
                        <a:pos x="687" y="155"/>
                      </a:cxn>
                      <a:cxn ang="0">
                        <a:pos x="691" y="171"/>
                      </a:cxn>
                      <a:cxn ang="0">
                        <a:pos x="687" y="187"/>
                      </a:cxn>
                      <a:cxn ang="0">
                        <a:pos x="676" y="201"/>
                      </a:cxn>
                      <a:cxn ang="0">
                        <a:pos x="659" y="213"/>
                      </a:cxn>
                      <a:cxn ang="0">
                        <a:pos x="637" y="221"/>
                      </a:cxn>
                      <a:cxn ang="0">
                        <a:pos x="613" y="225"/>
                      </a:cxn>
                      <a:cxn ang="0">
                        <a:pos x="588" y="223"/>
                      </a:cxn>
                      <a:cxn ang="0">
                        <a:pos x="556" y="215"/>
                      </a:cxn>
                      <a:cxn ang="0">
                        <a:pos x="515" y="201"/>
                      </a:cxn>
                      <a:cxn ang="0">
                        <a:pos x="476" y="185"/>
                      </a:cxn>
                      <a:cxn ang="0">
                        <a:pos x="438" y="168"/>
                      </a:cxn>
                      <a:cxn ang="0">
                        <a:pos x="398" y="149"/>
                      </a:cxn>
                      <a:cxn ang="0">
                        <a:pos x="357" y="131"/>
                      </a:cxn>
                      <a:cxn ang="0">
                        <a:pos x="318" y="114"/>
                      </a:cxn>
                      <a:cxn ang="0">
                        <a:pos x="277" y="101"/>
                      </a:cxn>
                      <a:cxn ang="0">
                        <a:pos x="245" y="93"/>
                      </a:cxn>
                      <a:cxn ang="0">
                        <a:pos x="228" y="92"/>
                      </a:cxn>
                      <a:cxn ang="0">
                        <a:pos x="207" y="92"/>
                      </a:cxn>
                      <a:cxn ang="0">
                        <a:pos x="185" y="93"/>
                      </a:cxn>
                      <a:cxn ang="0">
                        <a:pos x="152" y="98"/>
                      </a:cxn>
                      <a:cxn ang="0">
                        <a:pos x="108" y="108"/>
                      </a:cxn>
                      <a:cxn ang="0">
                        <a:pos x="65" y="119"/>
                      </a:cxn>
                      <a:cxn ang="0">
                        <a:pos x="23" y="130"/>
                      </a:cxn>
                      <a:cxn ang="0">
                        <a:pos x="15" y="38"/>
                      </a:cxn>
                    </a:cxnLst>
                    <a:rect l="0" t="0" r="r" b="b"/>
                    <a:pathLst>
                      <a:path w="691" h="225">
                        <a:moveTo>
                          <a:pt x="15" y="38"/>
                        </a:moveTo>
                        <a:lnTo>
                          <a:pt x="27" y="35"/>
                        </a:lnTo>
                        <a:lnTo>
                          <a:pt x="42" y="30"/>
                        </a:lnTo>
                        <a:lnTo>
                          <a:pt x="54" y="27"/>
                        </a:lnTo>
                        <a:lnTo>
                          <a:pt x="68" y="24"/>
                        </a:lnTo>
                        <a:lnTo>
                          <a:pt x="81" y="21"/>
                        </a:lnTo>
                        <a:lnTo>
                          <a:pt x="95" y="16"/>
                        </a:lnTo>
                        <a:lnTo>
                          <a:pt x="109" y="13"/>
                        </a:lnTo>
                        <a:lnTo>
                          <a:pt x="124" y="10"/>
                        </a:lnTo>
                        <a:lnTo>
                          <a:pt x="150" y="5"/>
                        </a:lnTo>
                        <a:lnTo>
                          <a:pt x="176" y="2"/>
                        </a:lnTo>
                        <a:lnTo>
                          <a:pt x="201" y="0"/>
                        </a:lnTo>
                        <a:lnTo>
                          <a:pt x="225" y="2"/>
                        </a:lnTo>
                        <a:lnTo>
                          <a:pt x="250" y="3"/>
                        </a:lnTo>
                        <a:lnTo>
                          <a:pt x="274" y="7"/>
                        </a:lnTo>
                        <a:lnTo>
                          <a:pt x="297" y="13"/>
                        </a:lnTo>
                        <a:lnTo>
                          <a:pt x="319" y="18"/>
                        </a:lnTo>
                        <a:lnTo>
                          <a:pt x="343" y="26"/>
                        </a:lnTo>
                        <a:lnTo>
                          <a:pt x="365" y="33"/>
                        </a:lnTo>
                        <a:lnTo>
                          <a:pt x="387" y="41"/>
                        </a:lnTo>
                        <a:lnTo>
                          <a:pt x="410" y="51"/>
                        </a:lnTo>
                        <a:lnTo>
                          <a:pt x="432" y="60"/>
                        </a:lnTo>
                        <a:lnTo>
                          <a:pt x="454" y="71"/>
                        </a:lnTo>
                        <a:lnTo>
                          <a:pt x="474" y="81"/>
                        </a:lnTo>
                        <a:lnTo>
                          <a:pt x="496" y="92"/>
                        </a:lnTo>
                        <a:lnTo>
                          <a:pt x="506" y="97"/>
                        </a:lnTo>
                        <a:lnTo>
                          <a:pt x="515" y="101"/>
                        </a:lnTo>
                        <a:lnTo>
                          <a:pt x="525" y="106"/>
                        </a:lnTo>
                        <a:lnTo>
                          <a:pt x="534" y="111"/>
                        </a:lnTo>
                        <a:lnTo>
                          <a:pt x="544" y="116"/>
                        </a:lnTo>
                        <a:lnTo>
                          <a:pt x="553" y="120"/>
                        </a:lnTo>
                        <a:lnTo>
                          <a:pt x="563" y="123"/>
                        </a:lnTo>
                        <a:lnTo>
                          <a:pt x="572" y="128"/>
                        </a:lnTo>
                        <a:lnTo>
                          <a:pt x="577" y="130"/>
                        </a:lnTo>
                        <a:lnTo>
                          <a:pt x="582" y="131"/>
                        </a:lnTo>
                        <a:lnTo>
                          <a:pt x="588" y="133"/>
                        </a:lnTo>
                        <a:lnTo>
                          <a:pt x="594" y="135"/>
                        </a:lnTo>
                        <a:lnTo>
                          <a:pt x="602" y="136"/>
                        </a:lnTo>
                        <a:lnTo>
                          <a:pt x="609" y="136"/>
                        </a:lnTo>
                        <a:lnTo>
                          <a:pt x="616" y="135"/>
                        </a:lnTo>
                        <a:lnTo>
                          <a:pt x="624" y="133"/>
                        </a:lnTo>
                        <a:lnTo>
                          <a:pt x="631" y="130"/>
                        </a:lnTo>
                        <a:lnTo>
                          <a:pt x="639" y="128"/>
                        </a:lnTo>
                        <a:lnTo>
                          <a:pt x="645" y="128"/>
                        </a:lnTo>
                        <a:lnTo>
                          <a:pt x="653" y="128"/>
                        </a:lnTo>
                        <a:lnTo>
                          <a:pt x="662" y="131"/>
                        </a:lnTo>
                        <a:lnTo>
                          <a:pt x="670" y="135"/>
                        </a:lnTo>
                        <a:lnTo>
                          <a:pt x="676" y="141"/>
                        </a:lnTo>
                        <a:lnTo>
                          <a:pt x="683" y="147"/>
                        </a:lnTo>
                        <a:lnTo>
                          <a:pt x="687" y="155"/>
                        </a:lnTo>
                        <a:lnTo>
                          <a:pt x="689" y="163"/>
                        </a:lnTo>
                        <a:lnTo>
                          <a:pt x="691" y="171"/>
                        </a:lnTo>
                        <a:lnTo>
                          <a:pt x="689" y="179"/>
                        </a:lnTo>
                        <a:lnTo>
                          <a:pt x="687" y="187"/>
                        </a:lnTo>
                        <a:lnTo>
                          <a:pt x="683" y="195"/>
                        </a:lnTo>
                        <a:lnTo>
                          <a:pt x="676" y="201"/>
                        </a:lnTo>
                        <a:lnTo>
                          <a:pt x="670" y="207"/>
                        </a:lnTo>
                        <a:lnTo>
                          <a:pt x="659" y="213"/>
                        </a:lnTo>
                        <a:lnTo>
                          <a:pt x="648" y="218"/>
                        </a:lnTo>
                        <a:lnTo>
                          <a:pt x="637" y="221"/>
                        </a:lnTo>
                        <a:lnTo>
                          <a:pt x="624" y="223"/>
                        </a:lnTo>
                        <a:lnTo>
                          <a:pt x="613" y="225"/>
                        </a:lnTo>
                        <a:lnTo>
                          <a:pt x="601" y="225"/>
                        </a:lnTo>
                        <a:lnTo>
                          <a:pt x="588" y="223"/>
                        </a:lnTo>
                        <a:lnTo>
                          <a:pt x="577" y="221"/>
                        </a:lnTo>
                        <a:lnTo>
                          <a:pt x="556" y="215"/>
                        </a:lnTo>
                        <a:lnTo>
                          <a:pt x="536" y="209"/>
                        </a:lnTo>
                        <a:lnTo>
                          <a:pt x="515" y="201"/>
                        </a:lnTo>
                        <a:lnTo>
                          <a:pt x="495" y="193"/>
                        </a:lnTo>
                        <a:lnTo>
                          <a:pt x="476" y="185"/>
                        </a:lnTo>
                        <a:lnTo>
                          <a:pt x="457" y="176"/>
                        </a:lnTo>
                        <a:lnTo>
                          <a:pt x="438" y="168"/>
                        </a:lnTo>
                        <a:lnTo>
                          <a:pt x="419" y="158"/>
                        </a:lnTo>
                        <a:lnTo>
                          <a:pt x="398" y="149"/>
                        </a:lnTo>
                        <a:lnTo>
                          <a:pt x="378" y="139"/>
                        </a:lnTo>
                        <a:lnTo>
                          <a:pt x="357" y="131"/>
                        </a:lnTo>
                        <a:lnTo>
                          <a:pt x="338" y="122"/>
                        </a:lnTo>
                        <a:lnTo>
                          <a:pt x="318" y="114"/>
                        </a:lnTo>
                        <a:lnTo>
                          <a:pt x="297" y="108"/>
                        </a:lnTo>
                        <a:lnTo>
                          <a:pt x="277" y="101"/>
                        </a:lnTo>
                        <a:lnTo>
                          <a:pt x="255" y="95"/>
                        </a:lnTo>
                        <a:lnTo>
                          <a:pt x="245" y="93"/>
                        </a:lnTo>
                        <a:lnTo>
                          <a:pt x="237" y="92"/>
                        </a:lnTo>
                        <a:lnTo>
                          <a:pt x="228" y="92"/>
                        </a:lnTo>
                        <a:lnTo>
                          <a:pt x="217" y="92"/>
                        </a:lnTo>
                        <a:lnTo>
                          <a:pt x="207" y="92"/>
                        </a:lnTo>
                        <a:lnTo>
                          <a:pt x="196" y="92"/>
                        </a:lnTo>
                        <a:lnTo>
                          <a:pt x="185" y="93"/>
                        </a:lnTo>
                        <a:lnTo>
                          <a:pt x="174" y="95"/>
                        </a:lnTo>
                        <a:lnTo>
                          <a:pt x="152" y="98"/>
                        </a:lnTo>
                        <a:lnTo>
                          <a:pt x="130" y="103"/>
                        </a:lnTo>
                        <a:lnTo>
                          <a:pt x="108" y="108"/>
                        </a:lnTo>
                        <a:lnTo>
                          <a:pt x="87" y="112"/>
                        </a:lnTo>
                        <a:lnTo>
                          <a:pt x="65" y="119"/>
                        </a:lnTo>
                        <a:lnTo>
                          <a:pt x="43" y="123"/>
                        </a:lnTo>
                        <a:lnTo>
                          <a:pt x="23" y="130"/>
                        </a:lnTo>
                        <a:lnTo>
                          <a:pt x="0" y="135"/>
                        </a:lnTo>
                        <a:lnTo>
                          <a:pt x="15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6" name="Freeform 721"/>
                  <p:cNvSpPr>
                    <a:spLocks/>
                  </p:cNvSpPr>
                  <p:nvPr/>
                </p:nvSpPr>
                <p:spPr bwMode="auto">
                  <a:xfrm>
                    <a:off x="3923" y="1627"/>
                    <a:ext cx="197" cy="61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27" y="4"/>
                      </a:cxn>
                      <a:cxn ang="0">
                        <a:pos x="54" y="1"/>
                      </a:cxn>
                      <a:cxn ang="0">
                        <a:pos x="79" y="0"/>
                      </a:cxn>
                      <a:cxn ang="0">
                        <a:pos x="106" y="1"/>
                      </a:cxn>
                      <a:cxn ang="0">
                        <a:pos x="131" y="4"/>
                      </a:cxn>
                      <a:cxn ang="0">
                        <a:pos x="155" y="9"/>
                      </a:cxn>
                      <a:cxn ang="0">
                        <a:pos x="180" y="15"/>
                      </a:cxn>
                      <a:cxn ang="0">
                        <a:pos x="204" y="23"/>
                      </a:cxn>
                      <a:cxn ang="0">
                        <a:pos x="227" y="31"/>
                      </a:cxn>
                      <a:cxn ang="0">
                        <a:pos x="253" y="41"/>
                      </a:cxn>
                      <a:cxn ang="0">
                        <a:pos x="275" y="52"/>
                      </a:cxn>
                      <a:cxn ang="0">
                        <a:pos x="298" y="63"/>
                      </a:cxn>
                      <a:cxn ang="0">
                        <a:pos x="322" y="74"/>
                      </a:cxn>
                      <a:cxn ang="0">
                        <a:pos x="346" y="85"/>
                      </a:cxn>
                      <a:cxn ang="0">
                        <a:pos x="368" y="96"/>
                      </a:cxn>
                      <a:cxn ang="0">
                        <a:pos x="392" y="107"/>
                      </a:cxn>
                      <a:cxn ang="0">
                        <a:pos x="393" y="112"/>
                      </a:cxn>
                      <a:cxn ang="0">
                        <a:pos x="393" y="115"/>
                      </a:cxn>
                      <a:cxn ang="0">
                        <a:pos x="392" y="118"/>
                      </a:cxn>
                      <a:cxn ang="0">
                        <a:pos x="388" y="121"/>
                      </a:cxn>
                      <a:cxn ang="0">
                        <a:pos x="382" y="123"/>
                      </a:cxn>
                      <a:cxn ang="0">
                        <a:pos x="374" y="120"/>
                      </a:cxn>
                      <a:cxn ang="0">
                        <a:pos x="366" y="116"/>
                      </a:cxn>
                      <a:cxn ang="0">
                        <a:pos x="357" y="110"/>
                      </a:cxn>
                      <a:cxn ang="0">
                        <a:pos x="349" y="105"/>
                      </a:cxn>
                      <a:cxn ang="0">
                        <a:pos x="341" y="99"/>
                      </a:cxn>
                      <a:cxn ang="0">
                        <a:pos x="336" y="96"/>
                      </a:cxn>
                      <a:cxn ang="0">
                        <a:pos x="335" y="94"/>
                      </a:cxn>
                      <a:cxn ang="0">
                        <a:pos x="333" y="93"/>
                      </a:cxn>
                      <a:cxn ang="0">
                        <a:pos x="327" y="90"/>
                      </a:cxn>
                      <a:cxn ang="0">
                        <a:pos x="317" y="85"/>
                      </a:cxn>
                      <a:cxn ang="0">
                        <a:pos x="305" y="79"/>
                      </a:cxn>
                      <a:cxn ang="0">
                        <a:pos x="289" y="72"/>
                      </a:cxn>
                      <a:cxn ang="0">
                        <a:pos x="270" y="64"/>
                      </a:cxn>
                      <a:cxn ang="0">
                        <a:pos x="248" y="56"/>
                      </a:cxn>
                      <a:cxn ang="0">
                        <a:pos x="226" y="47"/>
                      </a:cxn>
                      <a:cxn ang="0">
                        <a:pos x="201" y="39"/>
                      </a:cxn>
                      <a:cxn ang="0">
                        <a:pos x="174" y="33"/>
                      </a:cxn>
                      <a:cxn ang="0">
                        <a:pos x="147" y="26"/>
                      </a:cxn>
                      <a:cxn ang="0">
                        <a:pos x="117" y="22"/>
                      </a:cxn>
                      <a:cxn ang="0">
                        <a:pos x="88" y="18"/>
                      </a:cxn>
                      <a:cxn ang="0">
                        <a:pos x="58" y="17"/>
                      </a:cxn>
                      <a:cxn ang="0">
                        <a:pos x="30" y="18"/>
                      </a:cxn>
                      <a:cxn ang="0">
                        <a:pos x="0" y="2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393" h="123">
                        <a:moveTo>
                          <a:pt x="0" y="9"/>
                        </a:moveTo>
                        <a:lnTo>
                          <a:pt x="27" y="4"/>
                        </a:lnTo>
                        <a:lnTo>
                          <a:pt x="54" y="1"/>
                        </a:lnTo>
                        <a:lnTo>
                          <a:pt x="79" y="0"/>
                        </a:lnTo>
                        <a:lnTo>
                          <a:pt x="106" y="1"/>
                        </a:lnTo>
                        <a:lnTo>
                          <a:pt x="131" y="4"/>
                        </a:lnTo>
                        <a:lnTo>
                          <a:pt x="155" y="9"/>
                        </a:lnTo>
                        <a:lnTo>
                          <a:pt x="180" y="15"/>
                        </a:lnTo>
                        <a:lnTo>
                          <a:pt x="204" y="23"/>
                        </a:lnTo>
                        <a:lnTo>
                          <a:pt x="227" y="31"/>
                        </a:lnTo>
                        <a:lnTo>
                          <a:pt x="253" y="41"/>
                        </a:lnTo>
                        <a:lnTo>
                          <a:pt x="275" y="52"/>
                        </a:lnTo>
                        <a:lnTo>
                          <a:pt x="298" y="63"/>
                        </a:lnTo>
                        <a:lnTo>
                          <a:pt x="322" y="74"/>
                        </a:lnTo>
                        <a:lnTo>
                          <a:pt x="346" y="85"/>
                        </a:lnTo>
                        <a:lnTo>
                          <a:pt x="368" y="96"/>
                        </a:lnTo>
                        <a:lnTo>
                          <a:pt x="392" y="107"/>
                        </a:lnTo>
                        <a:lnTo>
                          <a:pt x="393" y="112"/>
                        </a:lnTo>
                        <a:lnTo>
                          <a:pt x="393" y="115"/>
                        </a:lnTo>
                        <a:lnTo>
                          <a:pt x="392" y="118"/>
                        </a:lnTo>
                        <a:lnTo>
                          <a:pt x="388" y="121"/>
                        </a:lnTo>
                        <a:lnTo>
                          <a:pt x="382" y="123"/>
                        </a:lnTo>
                        <a:lnTo>
                          <a:pt x="374" y="120"/>
                        </a:lnTo>
                        <a:lnTo>
                          <a:pt x="366" y="116"/>
                        </a:lnTo>
                        <a:lnTo>
                          <a:pt x="357" y="110"/>
                        </a:lnTo>
                        <a:lnTo>
                          <a:pt x="349" y="105"/>
                        </a:lnTo>
                        <a:lnTo>
                          <a:pt x="341" y="99"/>
                        </a:lnTo>
                        <a:lnTo>
                          <a:pt x="336" y="96"/>
                        </a:lnTo>
                        <a:lnTo>
                          <a:pt x="335" y="94"/>
                        </a:lnTo>
                        <a:lnTo>
                          <a:pt x="333" y="93"/>
                        </a:lnTo>
                        <a:lnTo>
                          <a:pt x="327" y="90"/>
                        </a:lnTo>
                        <a:lnTo>
                          <a:pt x="317" y="85"/>
                        </a:lnTo>
                        <a:lnTo>
                          <a:pt x="305" y="79"/>
                        </a:lnTo>
                        <a:lnTo>
                          <a:pt x="289" y="72"/>
                        </a:lnTo>
                        <a:lnTo>
                          <a:pt x="270" y="64"/>
                        </a:lnTo>
                        <a:lnTo>
                          <a:pt x="248" y="56"/>
                        </a:lnTo>
                        <a:lnTo>
                          <a:pt x="226" y="47"/>
                        </a:lnTo>
                        <a:lnTo>
                          <a:pt x="201" y="39"/>
                        </a:lnTo>
                        <a:lnTo>
                          <a:pt x="174" y="33"/>
                        </a:lnTo>
                        <a:lnTo>
                          <a:pt x="147" y="26"/>
                        </a:lnTo>
                        <a:lnTo>
                          <a:pt x="117" y="22"/>
                        </a:lnTo>
                        <a:lnTo>
                          <a:pt x="88" y="18"/>
                        </a:lnTo>
                        <a:lnTo>
                          <a:pt x="58" y="17"/>
                        </a:lnTo>
                        <a:lnTo>
                          <a:pt x="30" y="18"/>
                        </a:lnTo>
                        <a:lnTo>
                          <a:pt x="0" y="2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7" name="Freeform 722"/>
                  <p:cNvSpPr>
                    <a:spLocks/>
                  </p:cNvSpPr>
                  <p:nvPr/>
                </p:nvSpPr>
                <p:spPr bwMode="auto">
                  <a:xfrm>
                    <a:off x="3923" y="1635"/>
                    <a:ext cx="267" cy="79"/>
                  </a:xfrm>
                  <a:custGeom>
                    <a:avLst/>
                    <a:gdLst/>
                    <a:ahLst/>
                    <a:cxnLst>
                      <a:cxn ang="0">
                        <a:pos x="30" y="1"/>
                      </a:cxn>
                      <a:cxn ang="0">
                        <a:pos x="88" y="1"/>
                      </a:cxn>
                      <a:cxn ang="0">
                        <a:pos x="147" y="9"/>
                      </a:cxn>
                      <a:cxn ang="0">
                        <a:pos x="201" y="22"/>
                      </a:cxn>
                      <a:cxn ang="0">
                        <a:pos x="248" y="39"/>
                      </a:cxn>
                      <a:cxn ang="0">
                        <a:pos x="289" y="55"/>
                      </a:cxn>
                      <a:cxn ang="0">
                        <a:pos x="317" y="68"/>
                      </a:cxn>
                      <a:cxn ang="0">
                        <a:pos x="333" y="76"/>
                      </a:cxn>
                      <a:cxn ang="0">
                        <a:pos x="336" y="79"/>
                      </a:cxn>
                      <a:cxn ang="0">
                        <a:pos x="349" y="88"/>
                      </a:cxn>
                      <a:cxn ang="0">
                        <a:pos x="366" y="99"/>
                      </a:cxn>
                      <a:cxn ang="0">
                        <a:pos x="382" y="106"/>
                      </a:cxn>
                      <a:cxn ang="0">
                        <a:pos x="392" y="101"/>
                      </a:cxn>
                      <a:cxn ang="0">
                        <a:pos x="393" y="95"/>
                      </a:cxn>
                      <a:cxn ang="0">
                        <a:pos x="401" y="95"/>
                      </a:cxn>
                      <a:cxn ang="0">
                        <a:pos x="420" y="104"/>
                      </a:cxn>
                      <a:cxn ang="0">
                        <a:pos x="439" y="110"/>
                      </a:cxn>
                      <a:cxn ang="0">
                        <a:pos x="458" y="117"/>
                      </a:cxn>
                      <a:cxn ang="0">
                        <a:pos x="475" y="118"/>
                      </a:cxn>
                      <a:cxn ang="0">
                        <a:pos x="494" y="117"/>
                      </a:cxn>
                      <a:cxn ang="0">
                        <a:pos x="510" y="110"/>
                      </a:cxn>
                      <a:cxn ang="0">
                        <a:pos x="524" y="114"/>
                      </a:cxn>
                      <a:cxn ang="0">
                        <a:pos x="532" y="125"/>
                      </a:cxn>
                      <a:cxn ang="0">
                        <a:pos x="531" y="137"/>
                      </a:cxn>
                      <a:cxn ang="0">
                        <a:pos x="516" y="147"/>
                      </a:cxn>
                      <a:cxn ang="0">
                        <a:pos x="499" y="153"/>
                      </a:cxn>
                      <a:cxn ang="0">
                        <a:pos x="480" y="156"/>
                      </a:cxn>
                      <a:cxn ang="0">
                        <a:pos x="463" y="155"/>
                      </a:cxn>
                      <a:cxn ang="0">
                        <a:pos x="433" y="147"/>
                      </a:cxn>
                      <a:cxn ang="0">
                        <a:pos x="392" y="133"/>
                      </a:cxn>
                      <a:cxn ang="0">
                        <a:pos x="352" y="117"/>
                      </a:cxn>
                      <a:cxn ang="0">
                        <a:pos x="313" y="98"/>
                      </a:cxn>
                      <a:cxn ang="0">
                        <a:pos x="273" y="80"/>
                      </a:cxn>
                      <a:cxn ang="0">
                        <a:pos x="235" y="63"/>
                      </a:cxn>
                      <a:cxn ang="0">
                        <a:pos x="194" y="47"/>
                      </a:cxn>
                      <a:cxn ang="0">
                        <a:pos x="153" y="33"/>
                      </a:cxn>
                      <a:cxn ang="0">
                        <a:pos x="120" y="25"/>
                      </a:cxn>
                      <a:cxn ang="0">
                        <a:pos x="98" y="24"/>
                      </a:cxn>
                      <a:cxn ang="0">
                        <a:pos x="74" y="24"/>
                      </a:cxn>
                      <a:cxn ang="0">
                        <a:pos x="50" y="2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532" h="156">
                        <a:moveTo>
                          <a:pt x="0" y="6"/>
                        </a:moveTo>
                        <a:lnTo>
                          <a:pt x="30" y="1"/>
                        </a:lnTo>
                        <a:lnTo>
                          <a:pt x="58" y="0"/>
                        </a:lnTo>
                        <a:lnTo>
                          <a:pt x="88" y="1"/>
                        </a:lnTo>
                        <a:lnTo>
                          <a:pt x="117" y="5"/>
                        </a:lnTo>
                        <a:lnTo>
                          <a:pt x="147" y="9"/>
                        </a:lnTo>
                        <a:lnTo>
                          <a:pt x="174" y="16"/>
                        </a:lnTo>
                        <a:lnTo>
                          <a:pt x="201" y="22"/>
                        </a:lnTo>
                        <a:lnTo>
                          <a:pt x="226" y="30"/>
                        </a:lnTo>
                        <a:lnTo>
                          <a:pt x="248" y="39"/>
                        </a:lnTo>
                        <a:lnTo>
                          <a:pt x="270" y="47"/>
                        </a:lnTo>
                        <a:lnTo>
                          <a:pt x="289" y="55"/>
                        </a:lnTo>
                        <a:lnTo>
                          <a:pt x="305" y="62"/>
                        </a:lnTo>
                        <a:lnTo>
                          <a:pt x="317" y="68"/>
                        </a:lnTo>
                        <a:lnTo>
                          <a:pt x="327" y="73"/>
                        </a:lnTo>
                        <a:lnTo>
                          <a:pt x="333" y="76"/>
                        </a:lnTo>
                        <a:lnTo>
                          <a:pt x="335" y="77"/>
                        </a:lnTo>
                        <a:lnTo>
                          <a:pt x="336" y="79"/>
                        </a:lnTo>
                        <a:lnTo>
                          <a:pt x="341" y="82"/>
                        </a:lnTo>
                        <a:lnTo>
                          <a:pt x="349" y="88"/>
                        </a:lnTo>
                        <a:lnTo>
                          <a:pt x="357" y="93"/>
                        </a:lnTo>
                        <a:lnTo>
                          <a:pt x="366" y="99"/>
                        </a:lnTo>
                        <a:lnTo>
                          <a:pt x="374" y="103"/>
                        </a:lnTo>
                        <a:lnTo>
                          <a:pt x="382" y="106"/>
                        </a:lnTo>
                        <a:lnTo>
                          <a:pt x="388" y="104"/>
                        </a:lnTo>
                        <a:lnTo>
                          <a:pt x="392" y="101"/>
                        </a:lnTo>
                        <a:lnTo>
                          <a:pt x="393" y="98"/>
                        </a:lnTo>
                        <a:lnTo>
                          <a:pt x="393" y="95"/>
                        </a:lnTo>
                        <a:lnTo>
                          <a:pt x="392" y="90"/>
                        </a:lnTo>
                        <a:lnTo>
                          <a:pt x="401" y="95"/>
                        </a:lnTo>
                        <a:lnTo>
                          <a:pt x="411" y="99"/>
                        </a:lnTo>
                        <a:lnTo>
                          <a:pt x="420" y="104"/>
                        </a:lnTo>
                        <a:lnTo>
                          <a:pt x="430" y="107"/>
                        </a:lnTo>
                        <a:lnTo>
                          <a:pt x="439" y="110"/>
                        </a:lnTo>
                        <a:lnTo>
                          <a:pt x="449" y="114"/>
                        </a:lnTo>
                        <a:lnTo>
                          <a:pt x="458" y="117"/>
                        </a:lnTo>
                        <a:lnTo>
                          <a:pt x="467" y="117"/>
                        </a:lnTo>
                        <a:lnTo>
                          <a:pt x="475" y="118"/>
                        </a:lnTo>
                        <a:lnTo>
                          <a:pt x="485" y="117"/>
                        </a:lnTo>
                        <a:lnTo>
                          <a:pt x="494" y="117"/>
                        </a:lnTo>
                        <a:lnTo>
                          <a:pt x="504" y="114"/>
                        </a:lnTo>
                        <a:lnTo>
                          <a:pt x="510" y="110"/>
                        </a:lnTo>
                        <a:lnTo>
                          <a:pt x="518" y="110"/>
                        </a:lnTo>
                        <a:lnTo>
                          <a:pt x="524" y="114"/>
                        </a:lnTo>
                        <a:lnTo>
                          <a:pt x="529" y="118"/>
                        </a:lnTo>
                        <a:lnTo>
                          <a:pt x="532" y="125"/>
                        </a:lnTo>
                        <a:lnTo>
                          <a:pt x="532" y="131"/>
                        </a:lnTo>
                        <a:lnTo>
                          <a:pt x="531" y="137"/>
                        </a:lnTo>
                        <a:lnTo>
                          <a:pt x="524" y="142"/>
                        </a:lnTo>
                        <a:lnTo>
                          <a:pt x="516" y="147"/>
                        </a:lnTo>
                        <a:lnTo>
                          <a:pt x="509" y="150"/>
                        </a:lnTo>
                        <a:lnTo>
                          <a:pt x="499" y="153"/>
                        </a:lnTo>
                        <a:lnTo>
                          <a:pt x="490" y="155"/>
                        </a:lnTo>
                        <a:lnTo>
                          <a:pt x="480" y="156"/>
                        </a:lnTo>
                        <a:lnTo>
                          <a:pt x="472" y="156"/>
                        </a:lnTo>
                        <a:lnTo>
                          <a:pt x="463" y="155"/>
                        </a:lnTo>
                        <a:lnTo>
                          <a:pt x="453" y="153"/>
                        </a:lnTo>
                        <a:lnTo>
                          <a:pt x="433" y="147"/>
                        </a:lnTo>
                        <a:lnTo>
                          <a:pt x="412" y="140"/>
                        </a:lnTo>
                        <a:lnTo>
                          <a:pt x="392" y="133"/>
                        </a:lnTo>
                        <a:lnTo>
                          <a:pt x="371" y="125"/>
                        </a:lnTo>
                        <a:lnTo>
                          <a:pt x="352" y="117"/>
                        </a:lnTo>
                        <a:lnTo>
                          <a:pt x="332" y="107"/>
                        </a:lnTo>
                        <a:lnTo>
                          <a:pt x="313" y="98"/>
                        </a:lnTo>
                        <a:lnTo>
                          <a:pt x="294" y="90"/>
                        </a:lnTo>
                        <a:lnTo>
                          <a:pt x="273" y="80"/>
                        </a:lnTo>
                        <a:lnTo>
                          <a:pt x="254" y="71"/>
                        </a:lnTo>
                        <a:lnTo>
                          <a:pt x="235" y="63"/>
                        </a:lnTo>
                        <a:lnTo>
                          <a:pt x="215" y="55"/>
                        </a:lnTo>
                        <a:lnTo>
                          <a:pt x="194" y="47"/>
                        </a:lnTo>
                        <a:lnTo>
                          <a:pt x="174" y="39"/>
                        </a:lnTo>
                        <a:lnTo>
                          <a:pt x="153" y="33"/>
                        </a:lnTo>
                        <a:lnTo>
                          <a:pt x="131" y="28"/>
                        </a:lnTo>
                        <a:lnTo>
                          <a:pt x="120" y="25"/>
                        </a:lnTo>
                        <a:lnTo>
                          <a:pt x="109" y="24"/>
                        </a:lnTo>
                        <a:lnTo>
                          <a:pt x="98" y="24"/>
                        </a:lnTo>
                        <a:lnTo>
                          <a:pt x="85" y="22"/>
                        </a:lnTo>
                        <a:lnTo>
                          <a:pt x="74" y="24"/>
                        </a:lnTo>
                        <a:lnTo>
                          <a:pt x="63" y="24"/>
                        </a:lnTo>
                        <a:lnTo>
                          <a:pt x="50" y="25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C1C1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8" name="Freeform 723"/>
                  <p:cNvSpPr>
                    <a:spLocks/>
                  </p:cNvSpPr>
                  <p:nvPr/>
                </p:nvSpPr>
                <p:spPr bwMode="auto">
                  <a:xfrm>
                    <a:off x="4125" y="1663"/>
                    <a:ext cx="225" cy="62"/>
                  </a:xfrm>
                  <a:custGeom>
                    <a:avLst/>
                    <a:gdLst/>
                    <a:ahLst/>
                    <a:cxnLst>
                      <a:cxn ang="0">
                        <a:pos x="148" y="123"/>
                      </a:cxn>
                      <a:cxn ang="0">
                        <a:pos x="303" y="120"/>
                      </a:cxn>
                      <a:cxn ang="0">
                        <a:pos x="305" y="120"/>
                      </a:cxn>
                      <a:cxn ang="0">
                        <a:pos x="306" y="120"/>
                      </a:cxn>
                      <a:cxn ang="0">
                        <a:pos x="393" y="103"/>
                      </a:cxn>
                      <a:cxn ang="0">
                        <a:pos x="402" y="101"/>
                      </a:cxn>
                      <a:cxn ang="0">
                        <a:pos x="409" y="92"/>
                      </a:cxn>
                      <a:cxn ang="0">
                        <a:pos x="432" y="49"/>
                      </a:cxn>
                      <a:cxn ang="0">
                        <a:pos x="450" y="19"/>
                      </a:cxn>
                      <a:cxn ang="0">
                        <a:pos x="414" y="18"/>
                      </a:cxn>
                      <a:cxn ang="0">
                        <a:pos x="167" y="0"/>
                      </a:cxn>
                      <a:cxn ang="0">
                        <a:pos x="166" y="0"/>
                      </a:cxn>
                      <a:cxn ang="0">
                        <a:pos x="164" y="0"/>
                      </a:cxn>
                      <a:cxn ang="0">
                        <a:pos x="77" y="11"/>
                      </a:cxn>
                      <a:cxn ang="0">
                        <a:pos x="69" y="11"/>
                      </a:cxn>
                      <a:cxn ang="0">
                        <a:pos x="63" y="18"/>
                      </a:cxn>
                      <a:cxn ang="0">
                        <a:pos x="23" y="62"/>
                      </a:cxn>
                      <a:cxn ang="0">
                        <a:pos x="0" y="87"/>
                      </a:cxn>
                      <a:cxn ang="0">
                        <a:pos x="34" y="97"/>
                      </a:cxn>
                      <a:cxn ang="0">
                        <a:pos x="142" y="123"/>
                      </a:cxn>
                      <a:cxn ang="0">
                        <a:pos x="145" y="123"/>
                      </a:cxn>
                      <a:cxn ang="0">
                        <a:pos x="148" y="123"/>
                      </a:cxn>
                    </a:cxnLst>
                    <a:rect l="0" t="0" r="r" b="b"/>
                    <a:pathLst>
                      <a:path w="450" h="123">
                        <a:moveTo>
                          <a:pt x="148" y="123"/>
                        </a:moveTo>
                        <a:lnTo>
                          <a:pt x="303" y="120"/>
                        </a:lnTo>
                        <a:lnTo>
                          <a:pt x="305" y="120"/>
                        </a:lnTo>
                        <a:lnTo>
                          <a:pt x="306" y="120"/>
                        </a:lnTo>
                        <a:lnTo>
                          <a:pt x="393" y="103"/>
                        </a:lnTo>
                        <a:lnTo>
                          <a:pt x="402" y="101"/>
                        </a:lnTo>
                        <a:lnTo>
                          <a:pt x="409" y="92"/>
                        </a:lnTo>
                        <a:lnTo>
                          <a:pt x="432" y="49"/>
                        </a:lnTo>
                        <a:lnTo>
                          <a:pt x="450" y="19"/>
                        </a:lnTo>
                        <a:lnTo>
                          <a:pt x="414" y="18"/>
                        </a:lnTo>
                        <a:lnTo>
                          <a:pt x="167" y="0"/>
                        </a:lnTo>
                        <a:lnTo>
                          <a:pt x="166" y="0"/>
                        </a:lnTo>
                        <a:lnTo>
                          <a:pt x="164" y="0"/>
                        </a:lnTo>
                        <a:lnTo>
                          <a:pt x="77" y="11"/>
                        </a:lnTo>
                        <a:lnTo>
                          <a:pt x="69" y="11"/>
                        </a:lnTo>
                        <a:lnTo>
                          <a:pt x="63" y="18"/>
                        </a:lnTo>
                        <a:lnTo>
                          <a:pt x="23" y="62"/>
                        </a:lnTo>
                        <a:lnTo>
                          <a:pt x="0" y="87"/>
                        </a:lnTo>
                        <a:lnTo>
                          <a:pt x="34" y="97"/>
                        </a:lnTo>
                        <a:lnTo>
                          <a:pt x="142" y="123"/>
                        </a:lnTo>
                        <a:lnTo>
                          <a:pt x="145" y="123"/>
                        </a:lnTo>
                        <a:lnTo>
                          <a:pt x="148" y="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9" name="Freeform 724"/>
                  <p:cNvSpPr>
                    <a:spLocks/>
                  </p:cNvSpPr>
                  <p:nvPr/>
                </p:nvSpPr>
                <p:spPr bwMode="auto">
                  <a:xfrm>
                    <a:off x="4145" y="1674"/>
                    <a:ext cx="186" cy="4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39" y="10"/>
                      </a:cxn>
                      <a:cxn ang="0">
                        <a:pos x="125" y="0"/>
                      </a:cxn>
                      <a:cxn ang="0">
                        <a:pos x="371" y="16"/>
                      </a:cxn>
                      <a:cxn ang="0">
                        <a:pos x="347" y="60"/>
                      </a:cxn>
                      <a:cxn ang="0">
                        <a:pos x="260" y="76"/>
                      </a:cxn>
                      <a:cxn ang="0">
                        <a:pos x="107" y="81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371" h="81">
                        <a:moveTo>
                          <a:pt x="0" y="54"/>
                        </a:moveTo>
                        <a:lnTo>
                          <a:pt x="39" y="10"/>
                        </a:lnTo>
                        <a:lnTo>
                          <a:pt x="125" y="0"/>
                        </a:lnTo>
                        <a:lnTo>
                          <a:pt x="371" y="16"/>
                        </a:lnTo>
                        <a:lnTo>
                          <a:pt x="347" y="60"/>
                        </a:lnTo>
                        <a:lnTo>
                          <a:pt x="260" y="76"/>
                        </a:lnTo>
                        <a:lnTo>
                          <a:pt x="107" y="81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D6D6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0" name="Freeform 725"/>
                  <p:cNvSpPr>
                    <a:spLocks/>
                  </p:cNvSpPr>
                  <p:nvPr/>
                </p:nvSpPr>
                <p:spPr bwMode="auto">
                  <a:xfrm>
                    <a:off x="4130" y="1680"/>
                    <a:ext cx="215" cy="49"/>
                  </a:xfrm>
                  <a:custGeom>
                    <a:avLst/>
                    <a:gdLst/>
                    <a:ahLst/>
                    <a:cxnLst>
                      <a:cxn ang="0">
                        <a:pos x="295" y="27"/>
                      </a:cxn>
                      <a:cxn ang="0">
                        <a:pos x="254" y="30"/>
                      </a:cxn>
                      <a:cxn ang="0">
                        <a:pos x="207" y="32"/>
                      </a:cxn>
                      <a:cxn ang="0">
                        <a:pos x="159" y="30"/>
                      </a:cxn>
                      <a:cxn ang="0">
                        <a:pos x="115" y="29"/>
                      </a:cxn>
                      <a:cxn ang="0">
                        <a:pos x="76" y="26"/>
                      </a:cxn>
                      <a:cxn ang="0">
                        <a:pos x="46" y="22"/>
                      </a:cxn>
                      <a:cxn ang="0">
                        <a:pos x="28" y="21"/>
                      </a:cxn>
                      <a:cxn ang="0">
                        <a:pos x="0" y="18"/>
                      </a:cxn>
                      <a:cxn ang="0">
                        <a:pos x="0" y="29"/>
                      </a:cxn>
                      <a:cxn ang="0">
                        <a:pos x="0" y="41"/>
                      </a:cxn>
                      <a:cxn ang="0">
                        <a:pos x="0" y="87"/>
                      </a:cxn>
                      <a:cxn ang="0">
                        <a:pos x="22" y="90"/>
                      </a:cxn>
                      <a:cxn ang="0">
                        <a:pos x="35" y="92"/>
                      </a:cxn>
                      <a:cxn ang="0">
                        <a:pos x="53" y="94"/>
                      </a:cxn>
                      <a:cxn ang="0">
                        <a:pos x="82" y="95"/>
                      </a:cxn>
                      <a:cxn ang="0">
                        <a:pos x="117" y="97"/>
                      </a:cxn>
                      <a:cxn ang="0">
                        <a:pos x="158" y="98"/>
                      </a:cxn>
                      <a:cxn ang="0">
                        <a:pos x="204" y="98"/>
                      </a:cxn>
                      <a:cxn ang="0">
                        <a:pos x="254" y="98"/>
                      </a:cxn>
                      <a:cxn ang="0">
                        <a:pos x="308" y="95"/>
                      </a:cxn>
                      <a:cxn ang="0">
                        <a:pos x="354" y="89"/>
                      </a:cxn>
                      <a:cxn ang="0">
                        <a:pos x="388" y="78"/>
                      </a:cxn>
                      <a:cxn ang="0">
                        <a:pos x="412" y="62"/>
                      </a:cxn>
                      <a:cxn ang="0">
                        <a:pos x="428" y="40"/>
                      </a:cxn>
                      <a:cxn ang="0">
                        <a:pos x="428" y="19"/>
                      </a:cxn>
                      <a:cxn ang="0">
                        <a:pos x="428" y="18"/>
                      </a:cxn>
                      <a:cxn ang="0">
                        <a:pos x="382" y="18"/>
                      </a:cxn>
                      <a:cxn ang="0">
                        <a:pos x="379" y="7"/>
                      </a:cxn>
                      <a:cxn ang="0">
                        <a:pos x="380" y="2"/>
                      </a:cxn>
                      <a:cxn ang="0">
                        <a:pos x="379" y="4"/>
                      </a:cxn>
                      <a:cxn ang="0">
                        <a:pos x="369" y="8"/>
                      </a:cxn>
                      <a:cxn ang="0">
                        <a:pos x="349" y="16"/>
                      </a:cxn>
                      <a:cxn ang="0">
                        <a:pos x="314" y="24"/>
                      </a:cxn>
                    </a:cxnLst>
                    <a:rect l="0" t="0" r="r" b="b"/>
                    <a:pathLst>
                      <a:path w="429" h="98">
                        <a:moveTo>
                          <a:pt x="314" y="24"/>
                        </a:moveTo>
                        <a:lnTo>
                          <a:pt x="295" y="27"/>
                        </a:lnTo>
                        <a:lnTo>
                          <a:pt x="276" y="29"/>
                        </a:lnTo>
                        <a:lnTo>
                          <a:pt x="254" y="30"/>
                        </a:lnTo>
                        <a:lnTo>
                          <a:pt x="230" y="32"/>
                        </a:lnTo>
                        <a:lnTo>
                          <a:pt x="207" y="32"/>
                        </a:lnTo>
                        <a:lnTo>
                          <a:pt x="183" y="32"/>
                        </a:lnTo>
                        <a:lnTo>
                          <a:pt x="159" y="30"/>
                        </a:lnTo>
                        <a:lnTo>
                          <a:pt x="137" y="29"/>
                        </a:lnTo>
                        <a:lnTo>
                          <a:pt x="115" y="29"/>
                        </a:lnTo>
                        <a:lnTo>
                          <a:pt x="93" y="27"/>
                        </a:lnTo>
                        <a:lnTo>
                          <a:pt x="76" y="26"/>
                        </a:lnTo>
                        <a:lnTo>
                          <a:pt x="58" y="24"/>
                        </a:lnTo>
                        <a:lnTo>
                          <a:pt x="46" y="22"/>
                        </a:lnTo>
                        <a:lnTo>
                          <a:pt x="35" y="22"/>
                        </a:lnTo>
                        <a:lnTo>
                          <a:pt x="28" y="21"/>
                        </a:lnTo>
                        <a:lnTo>
                          <a:pt x="25" y="21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0" y="29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68"/>
                        </a:lnTo>
                        <a:lnTo>
                          <a:pt x="0" y="87"/>
                        </a:lnTo>
                        <a:lnTo>
                          <a:pt x="20" y="90"/>
                        </a:lnTo>
                        <a:lnTo>
                          <a:pt x="22" y="90"/>
                        </a:lnTo>
                        <a:lnTo>
                          <a:pt x="27" y="90"/>
                        </a:lnTo>
                        <a:lnTo>
                          <a:pt x="35" y="92"/>
                        </a:lnTo>
                        <a:lnTo>
                          <a:pt x="42" y="92"/>
                        </a:lnTo>
                        <a:lnTo>
                          <a:pt x="53" y="94"/>
                        </a:lnTo>
                        <a:lnTo>
                          <a:pt x="68" y="94"/>
                        </a:lnTo>
                        <a:lnTo>
                          <a:pt x="82" y="95"/>
                        </a:lnTo>
                        <a:lnTo>
                          <a:pt x="99" y="95"/>
                        </a:lnTo>
                        <a:lnTo>
                          <a:pt x="117" y="97"/>
                        </a:lnTo>
                        <a:lnTo>
                          <a:pt x="137" y="97"/>
                        </a:lnTo>
                        <a:lnTo>
                          <a:pt x="158" y="98"/>
                        </a:lnTo>
                        <a:lnTo>
                          <a:pt x="180" y="98"/>
                        </a:lnTo>
                        <a:lnTo>
                          <a:pt x="204" y="98"/>
                        </a:lnTo>
                        <a:lnTo>
                          <a:pt x="229" y="98"/>
                        </a:lnTo>
                        <a:lnTo>
                          <a:pt x="254" y="98"/>
                        </a:lnTo>
                        <a:lnTo>
                          <a:pt x="281" y="97"/>
                        </a:lnTo>
                        <a:lnTo>
                          <a:pt x="308" y="95"/>
                        </a:lnTo>
                        <a:lnTo>
                          <a:pt x="331" y="92"/>
                        </a:lnTo>
                        <a:lnTo>
                          <a:pt x="354" y="89"/>
                        </a:lnTo>
                        <a:lnTo>
                          <a:pt x="373" y="84"/>
                        </a:lnTo>
                        <a:lnTo>
                          <a:pt x="388" y="78"/>
                        </a:lnTo>
                        <a:lnTo>
                          <a:pt x="401" y="70"/>
                        </a:lnTo>
                        <a:lnTo>
                          <a:pt x="412" y="62"/>
                        </a:lnTo>
                        <a:lnTo>
                          <a:pt x="420" y="52"/>
                        </a:lnTo>
                        <a:lnTo>
                          <a:pt x="428" y="40"/>
                        </a:lnTo>
                        <a:lnTo>
                          <a:pt x="429" y="29"/>
                        </a:lnTo>
                        <a:lnTo>
                          <a:pt x="428" y="19"/>
                        </a:lnTo>
                        <a:lnTo>
                          <a:pt x="426" y="15"/>
                        </a:lnTo>
                        <a:lnTo>
                          <a:pt x="428" y="18"/>
                        </a:lnTo>
                        <a:lnTo>
                          <a:pt x="425" y="0"/>
                        </a:lnTo>
                        <a:lnTo>
                          <a:pt x="382" y="18"/>
                        </a:lnTo>
                        <a:lnTo>
                          <a:pt x="380" y="11"/>
                        </a:lnTo>
                        <a:lnTo>
                          <a:pt x="379" y="7"/>
                        </a:lnTo>
                        <a:lnTo>
                          <a:pt x="380" y="4"/>
                        </a:lnTo>
                        <a:lnTo>
                          <a:pt x="380" y="2"/>
                        </a:lnTo>
                        <a:lnTo>
                          <a:pt x="380" y="2"/>
                        </a:lnTo>
                        <a:lnTo>
                          <a:pt x="379" y="4"/>
                        </a:lnTo>
                        <a:lnTo>
                          <a:pt x="374" y="7"/>
                        </a:lnTo>
                        <a:lnTo>
                          <a:pt x="369" y="8"/>
                        </a:lnTo>
                        <a:lnTo>
                          <a:pt x="360" y="11"/>
                        </a:lnTo>
                        <a:lnTo>
                          <a:pt x="349" y="16"/>
                        </a:lnTo>
                        <a:lnTo>
                          <a:pt x="333" y="19"/>
                        </a:lnTo>
                        <a:lnTo>
                          <a:pt x="314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1" name="Freeform 726"/>
                  <p:cNvSpPr>
                    <a:spLocks/>
                  </p:cNvSpPr>
                  <p:nvPr/>
                </p:nvSpPr>
                <p:spPr bwMode="auto">
                  <a:xfrm>
                    <a:off x="4142" y="1682"/>
                    <a:ext cx="191" cy="36"/>
                  </a:xfrm>
                  <a:custGeom>
                    <a:avLst/>
                    <a:gdLst/>
                    <a:ahLst/>
                    <a:cxnLst>
                      <a:cxn ang="0">
                        <a:pos x="378" y="0"/>
                      </a:cxn>
                      <a:cxn ang="0">
                        <a:pos x="383" y="17"/>
                      </a:cxn>
                      <a:cxn ang="0">
                        <a:pos x="383" y="19"/>
                      </a:cxn>
                      <a:cxn ang="0">
                        <a:pos x="383" y="25"/>
                      </a:cxn>
                      <a:cxn ang="0">
                        <a:pos x="381" y="32"/>
                      </a:cxn>
                      <a:cxn ang="0">
                        <a:pos x="373" y="41"/>
                      </a:cxn>
                      <a:cxn ang="0">
                        <a:pos x="359" y="51"/>
                      </a:cxn>
                      <a:cxn ang="0">
                        <a:pos x="337" y="59"/>
                      </a:cxn>
                      <a:cxn ang="0">
                        <a:pos x="304" y="65"/>
                      </a:cxn>
                      <a:cxn ang="0">
                        <a:pos x="256" y="70"/>
                      </a:cxn>
                      <a:cxn ang="0">
                        <a:pos x="229" y="71"/>
                      </a:cxn>
                      <a:cxn ang="0">
                        <a:pos x="204" y="71"/>
                      </a:cxn>
                      <a:cxn ang="0">
                        <a:pos x="181" y="71"/>
                      </a:cxn>
                      <a:cxn ang="0">
                        <a:pos x="157" y="71"/>
                      </a:cxn>
                      <a:cxn ang="0">
                        <a:pos x="135" y="71"/>
                      </a:cxn>
                      <a:cxn ang="0">
                        <a:pos x="113" y="71"/>
                      </a:cxn>
                      <a:cxn ang="0">
                        <a:pos x="94" y="70"/>
                      </a:cxn>
                      <a:cxn ang="0">
                        <a:pos x="75" y="70"/>
                      </a:cxn>
                      <a:cxn ang="0">
                        <a:pos x="59" y="68"/>
                      </a:cxn>
                      <a:cxn ang="0">
                        <a:pos x="45" y="68"/>
                      </a:cxn>
                      <a:cxn ang="0">
                        <a:pos x="30" y="66"/>
                      </a:cxn>
                      <a:cxn ang="0">
                        <a:pos x="21" y="65"/>
                      </a:cxn>
                      <a:cxn ang="0">
                        <a:pos x="12" y="65"/>
                      </a:cxn>
                      <a:cxn ang="0">
                        <a:pos x="5" y="63"/>
                      </a:cxn>
                      <a:cxn ang="0">
                        <a:pos x="2" y="63"/>
                      </a:cxn>
                      <a:cxn ang="0">
                        <a:pos x="0" y="63"/>
                      </a:cxn>
                      <a:cxn ang="0">
                        <a:pos x="0" y="36"/>
                      </a:cxn>
                      <a:cxn ang="0">
                        <a:pos x="2" y="36"/>
                      </a:cxn>
                      <a:cxn ang="0">
                        <a:pos x="10" y="38"/>
                      </a:cxn>
                      <a:cxn ang="0">
                        <a:pos x="19" y="38"/>
                      </a:cxn>
                      <a:cxn ang="0">
                        <a:pos x="34" y="40"/>
                      </a:cxn>
                      <a:cxn ang="0">
                        <a:pos x="49" y="41"/>
                      </a:cxn>
                      <a:cxn ang="0">
                        <a:pos x="68" y="43"/>
                      </a:cxn>
                      <a:cxn ang="0">
                        <a:pos x="89" y="44"/>
                      </a:cxn>
                      <a:cxn ang="0">
                        <a:pos x="113" y="46"/>
                      </a:cxn>
                      <a:cxn ang="0">
                        <a:pos x="136" y="47"/>
                      </a:cxn>
                      <a:cxn ang="0">
                        <a:pos x="160" y="47"/>
                      </a:cxn>
                      <a:cxn ang="0">
                        <a:pos x="185" y="47"/>
                      </a:cxn>
                      <a:cxn ang="0">
                        <a:pos x="209" y="47"/>
                      </a:cxn>
                      <a:cxn ang="0">
                        <a:pos x="233" y="47"/>
                      </a:cxn>
                      <a:cxn ang="0">
                        <a:pos x="255" y="46"/>
                      </a:cxn>
                      <a:cxn ang="0">
                        <a:pos x="277" y="43"/>
                      </a:cxn>
                      <a:cxn ang="0">
                        <a:pos x="296" y="40"/>
                      </a:cxn>
                      <a:cxn ang="0">
                        <a:pos x="327" y="32"/>
                      </a:cxn>
                      <a:cxn ang="0">
                        <a:pos x="350" y="25"/>
                      </a:cxn>
                      <a:cxn ang="0">
                        <a:pos x="364" y="19"/>
                      </a:cxn>
                      <a:cxn ang="0">
                        <a:pos x="373" y="13"/>
                      </a:cxn>
                      <a:cxn ang="0">
                        <a:pos x="378" y="8"/>
                      </a:cxn>
                      <a:cxn ang="0">
                        <a:pos x="378" y="3"/>
                      </a:cxn>
                      <a:cxn ang="0">
                        <a:pos x="378" y="2"/>
                      </a:cxn>
                      <a:cxn ang="0">
                        <a:pos x="378" y="0"/>
                      </a:cxn>
                    </a:cxnLst>
                    <a:rect l="0" t="0" r="r" b="b"/>
                    <a:pathLst>
                      <a:path w="383" h="71">
                        <a:moveTo>
                          <a:pt x="378" y="0"/>
                        </a:moveTo>
                        <a:lnTo>
                          <a:pt x="383" y="17"/>
                        </a:lnTo>
                        <a:lnTo>
                          <a:pt x="383" y="19"/>
                        </a:lnTo>
                        <a:lnTo>
                          <a:pt x="383" y="25"/>
                        </a:lnTo>
                        <a:lnTo>
                          <a:pt x="381" y="32"/>
                        </a:lnTo>
                        <a:lnTo>
                          <a:pt x="373" y="41"/>
                        </a:lnTo>
                        <a:lnTo>
                          <a:pt x="359" y="51"/>
                        </a:lnTo>
                        <a:lnTo>
                          <a:pt x="337" y="59"/>
                        </a:lnTo>
                        <a:lnTo>
                          <a:pt x="304" y="65"/>
                        </a:lnTo>
                        <a:lnTo>
                          <a:pt x="256" y="70"/>
                        </a:lnTo>
                        <a:lnTo>
                          <a:pt x="229" y="71"/>
                        </a:lnTo>
                        <a:lnTo>
                          <a:pt x="204" y="71"/>
                        </a:lnTo>
                        <a:lnTo>
                          <a:pt x="181" y="71"/>
                        </a:lnTo>
                        <a:lnTo>
                          <a:pt x="157" y="71"/>
                        </a:lnTo>
                        <a:lnTo>
                          <a:pt x="135" y="71"/>
                        </a:lnTo>
                        <a:lnTo>
                          <a:pt x="113" y="71"/>
                        </a:lnTo>
                        <a:lnTo>
                          <a:pt x="94" y="70"/>
                        </a:lnTo>
                        <a:lnTo>
                          <a:pt x="75" y="70"/>
                        </a:lnTo>
                        <a:lnTo>
                          <a:pt x="59" y="68"/>
                        </a:lnTo>
                        <a:lnTo>
                          <a:pt x="45" y="68"/>
                        </a:lnTo>
                        <a:lnTo>
                          <a:pt x="30" y="66"/>
                        </a:lnTo>
                        <a:lnTo>
                          <a:pt x="21" y="65"/>
                        </a:lnTo>
                        <a:lnTo>
                          <a:pt x="12" y="65"/>
                        </a:lnTo>
                        <a:lnTo>
                          <a:pt x="5" y="63"/>
                        </a:lnTo>
                        <a:lnTo>
                          <a:pt x="2" y="63"/>
                        </a:lnTo>
                        <a:lnTo>
                          <a:pt x="0" y="63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10" y="38"/>
                        </a:lnTo>
                        <a:lnTo>
                          <a:pt x="19" y="38"/>
                        </a:lnTo>
                        <a:lnTo>
                          <a:pt x="34" y="40"/>
                        </a:lnTo>
                        <a:lnTo>
                          <a:pt x="49" y="41"/>
                        </a:lnTo>
                        <a:lnTo>
                          <a:pt x="68" y="43"/>
                        </a:lnTo>
                        <a:lnTo>
                          <a:pt x="89" y="44"/>
                        </a:lnTo>
                        <a:lnTo>
                          <a:pt x="113" y="46"/>
                        </a:lnTo>
                        <a:lnTo>
                          <a:pt x="136" y="47"/>
                        </a:lnTo>
                        <a:lnTo>
                          <a:pt x="160" y="47"/>
                        </a:lnTo>
                        <a:lnTo>
                          <a:pt x="185" y="47"/>
                        </a:lnTo>
                        <a:lnTo>
                          <a:pt x="209" y="47"/>
                        </a:lnTo>
                        <a:lnTo>
                          <a:pt x="233" y="47"/>
                        </a:lnTo>
                        <a:lnTo>
                          <a:pt x="255" y="46"/>
                        </a:lnTo>
                        <a:lnTo>
                          <a:pt x="277" y="43"/>
                        </a:lnTo>
                        <a:lnTo>
                          <a:pt x="296" y="40"/>
                        </a:lnTo>
                        <a:lnTo>
                          <a:pt x="327" y="32"/>
                        </a:lnTo>
                        <a:lnTo>
                          <a:pt x="350" y="25"/>
                        </a:lnTo>
                        <a:lnTo>
                          <a:pt x="364" y="19"/>
                        </a:lnTo>
                        <a:lnTo>
                          <a:pt x="373" y="13"/>
                        </a:lnTo>
                        <a:lnTo>
                          <a:pt x="378" y="8"/>
                        </a:lnTo>
                        <a:lnTo>
                          <a:pt x="378" y="3"/>
                        </a:lnTo>
                        <a:lnTo>
                          <a:pt x="378" y="2"/>
                        </a:lnTo>
                        <a:lnTo>
                          <a:pt x="378" y="0"/>
                        </a:lnTo>
                        <a:close/>
                      </a:path>
                    </a:pathLst>
                  </a:custGeom>
                  <a:solidFill>
                    <a:srgbClr val="EDED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2" name="Freeform 727"/>
                  <p:cNvSpPr>
                    <a:spLocks/>
                  </p:cNvSpPr>
                  <p:nvPr/>
                </p:nvSpPr>
                <p:spPr bwMode="auto">
                  <a:xfrm>
                    <a:off x="4079" y="1455"/>
                    <a:ext cx="274" cy="23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446"/>
                      </a:cxn>
                      <a:cxn ang="0">
                        <a:pos x="0" y="468"/>
                      </a:cxn>
                      <a:cxn ang="0">
                        <a:pos x="24" y="468"/>
                      </a:cxn>
                      <a:cxn ang="0">
                        <a:pos x="493" y="468"/>
                      </a:cxn>
                      <a:cxn ang="0">
                        <a:pos x="515" y="463"/>
                      </a:cxn>
                      <a:cxn ang="0">
                        <a:pos x="548" y="446"/>
                      </a:cxn>
                      <a:cxn ang="0">
                        <a:pos x="548" y="22"/>
                      </a:cxn>
                      <a:cxn ang="0">
                        <a:pos x="524" y="0"/>
                      </a:cxn>
                      <a:cxn ang="0">
                        <a:pos x="524" y="0"/>
                      </a:cxn>
                      <a:cxn ang="0">
                        <a:pos x="24" y="0"/>
                      </a:cxn>
                      <a:cxn ang="0">
                        <a:pos x="0" y="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548" h="468">
                        <a:moveTo>
                          <a:pt x="0" y="22"/>
                        </a:moveTo>
                        <a:lnTo>
                          <a:pt x="0" y="446"/>
                        </a:lnTo>
                        <a:lnTo>
                          <a:pt x="0" y="468"/>
                        </a:lnTo>
                        <a:lnTo>
                          <a:pt x="24" y="468"/>
                        </a:lnTo>
                        <a:lnTo>
                          <a:pt x="493" y="468"/>
                        </a:lnTo>
                        <a:lnTo>
                          <a:pt x="515" y="463"/>
                        </a:lnTo>
                        <a:lnTo>
                          <a:pt x="548" y="446"/>
                        </a:lnTo>
                        <a:lnTo>
                          <a:pt x="548" y="22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3" name="Rectangle 728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1466"/>
                    <a:ext cx="250" cy="211"/>
                  </a:xfrm>
                  <a:prstGeom prst="rect">
                    <a:avLst/>
                  </a:prstGeom>
                  <a:solidFill>
                    <a:srgbClr val="EDED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4" name="Freeform 729"/>
                  <p:cNvSpPr>
                    <a:spLocks/>
                  </p:cNvSpPr>
                  <p:nvPr/>
                </p:nvSpPr>
                <p:spPr bwMode="auto">
                  <a:xfrm>
                    <a:off x="4330" y="1462"/>
                    <a:ext cx="57" cy="220"/>
                  </a:xfrm>
                  <a:custGeom>
                    <a:avLst/>
                    <a:gdLst/>
                    <a:ahLst/>
                    <a:cxnLst>
                      <a:cxn ang="0">
                        <a:pos x="51" y="432"/>
                      </a:cxn>
                      <a:cxn ang="0">
                        <a:pos x="92" y="424"/>
                      </a:cxn>
                      <a:cxn ang="0">
                        <a:pos x="105" y="419"/>
                      </a:cxn>
                      <a:cxn ang="0">
                        <a:pos x="105" y="406"/>
                      </a:cxn>
                      <a:cxn ang="0">
                        <a:pos x="114" y="154"/>
                      </a:cxn>
                      <a:cxn ang="0">
                        <a:pos x="114" y="149"/>
                      </a:cxn>
                      <a:cxn ang="0">
                        <a:pos x="112" y="144"/>
                      </a:cxn>
                      <a:cxn ang="0">
                        <a:pos x="45" y="0"/>
                      </a:cxn>
                      <a:cxn ang="0">
                        <a:pos x="0" y="8"/>
                      </a:cxn>
                      <a:cxn ang="0">
                        <a:pos x="0" y="432"/>
                      </a:cxn>
                      <a:cxn ang="0">
                        <a:pos x="2" y="441"/>
                      </a:cxn>
                      <a:cxn ang="0">
                        <a:pos x="51" y="432"/>
                      </a:cxn>
                    </a:cxnLst>
                    <a:rect l="0" t="0" r="r" b="b"/>
                    <a:pathLst>
                      <a:path w="114" h="441">
                        <a:moveTo>
                          <a:pt x="51" y="432"/>
                        </a:moveTo>
                        <a:lnTo>
                          <a:pt x="92" y="424"/>
                        </a:lnTo>
                        <a:lnTo>
                          <a:pt x="105" y="419"/>
                        </a:lnTo>
                        <a:lnTo>
                          <a:pt x="105" y="406"/>
                        </a:lnTo>
                        <a:lnTo>
                          <a:pt x="114" y="154"/>
                        </a:lnTo>
                        <a:lnTo>
                          <a:pt x="114" y="149"/>
                        </a:lnTo>
                        <a:lnTo>
                          <a:pt x="112" y="144"/>
                        </a:lnTo>
                        <a:lnTo>
                          <a:pt x="45" y="0"/>
                        </a:lnTo>
                        <a:lnTo>
                          <a:pt x="0" y="8"/>
                        </a:lnTo>
                        <a:lnTo>
                          <a:pt x="0" y="432"/>
                        </a:lnTo>
                        <a:lnTo>
                          <a:pt x="2" y="441"/>
                        </a:lnTo>
                        <a:lnTo>
                          <a:pt x="51" y="4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5" name="Freeform 730"/>
                  <p:cNvSpPr>
                    <a:spLocks/>
                  </p:cNvSpPr>
                  <p:nvPr/>
                </p:nvSpPr>
                <p:spPr bwMode="auto">
                  <a:xfrm>
                    <a:off x="4341" y="1466"/>
                    <a:ext cx="34" cy="20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8" y="146"/>
                      </a:cxn>
                      <a:cxn ang="0">
                        <a:pos x="59" y="397"/>
                      </a:cxn>
                      <a:cxn ang="0">
                        <a:pos x="4" y="40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8" h="408">
                        <a:moveTo>
                          <a:pt x="0" y="0"/>
                        </a:moveTo>
                        <a:lnTo>
                          <a:pt x="68" y="146"/>
                        </a:lnTo>
                        <a:lnTo>
                          <a:pt x="59" y="397"/>
                        </a:lnTo>
                        <a:lnTo>
                          <a:pt x="4" y="4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6" name="Freeform 731"/>
                  <p:cNvSpPr>
                    <a:spLocks/>
                  </p:cNvSpPr>
                  <p:nvPr/>
                </p:nvSpPr>
                <p:spPr bwMode="auto">
                  <a:xfrm>
                    <a:off x="4096" y="1486"/>
                    <a:ext cx="222" cy="172"/>
                  </a:xfrm>
                  <a:custGeom>
                    <a:avLst/>
                    <a:gdLst/>
                    <a:ahLst/>
                    <a:cxnLst>
                      <a:cxn ang="0">
                        <a:pos x="444" y="67"/>
                      </a:cxn>
                      <a:cxn ang="0">
                        <a:pos x="444" y="62"/>
                      </a:cxn>
                      <a:cxn ang="0">
                        <a:pos x="446" y="53"/>
                      </a:cxn>
                      <a:cxn ang="0">
                        <a:pos x="443" y="38"/>
                      </a:cxn>
                      <a:cxn ang="0">
                        <a:pos x="435" y="24"/>
                      </a:cxn>
                      <a:cxn ang="0">
                        <a:pos x="428" y="18"/>
                      </a:cxn>
                      <a:cxn ang="0">
                        <a:pos x="422" y="13"/>
                      </a:cxn>
                      <a:cxn ang="0">
                        <a:pos x="416" y="10"/>
                      </a:cxn>
                      <a:cxn ang="0">
                        <a:pos x="408" y="7"/>
                      </a:cxn>
                      <a:cxn ang="0">
                        <a:pos x="398" y="4"/>
                      </a:cxn>
                      <a:cxn ang="0">
                        <a:pos x="389" y="2"/>
                      </a:cxn>
                      <a:cxn ang="0">
                        <a:pos x="378" y="0"/>
                      </a:cxn>
                      <a:cxn ang="0">
                        <a:pos x="367" y="0"/>
                      </a:cxn>
                      <a:cxn ang="0">
                        <a:pos x="65" y="0"/>
                      </a:cxn>
                      <a:cxn ang="0">
                        <a:pos x="56" y="2"/>
                      </a:cxn>
                      <a:cxn ang="0">
                        <a:pos x="44" y="5"/>
                      </a:cxn>
                      <a:cxn ang="0">
                        <a:pos x="35" y="10"/>
                      </a:cxn>
                      <a:cxn ang="0">
                        <a:pos x="26" y="16"/>
                      </a:cxn>
                      <a:cxn ang="0">
                        <a:pos x="16" y="26"/>
                      </a:cxn>
                      <a:cxn ang="0">
                        <a:pos x="10" y="35"/>
                      </a:cxn>
                      <a:cxn ang="0">
                        <a:pos x="5" y="48"/>
                      </a:cxn>
                      <a:cxn ang="0">
                        <a:pos x="3" y="62"/>
                      </a:cxn>
                      <a:cxn ang="0">
                        <a:pos x="0" y="286"/>
                      </a:cxn>
                      <a:cxn ang="0">
                        <a:pos x="2" y="282"/>
                      </a:cxn>
                      <a:cxn ang="0">
                        <a:pos x="0" y="289"/>
                      </a:cxn>
                      <a:cxn ang="0">
                        <a:pos x="0" y="299"/>
                      </a:cxn>
                      <a:cxn ang="0">
                        <a:pos x="3" y="310"/>
                      </a:cxn>
                      <a:cxn ang="0">
                        <a:pos x="10" y="319"/>
                      </a:cxn>
                      <a:cxn ang="0">
                        <a:pos x="14" y="326"/>
                      </a:cxn>
                      <a:cxn ang="0">
                        <a:pos x="21" y="330"/>
                      </a:cxn>
                      <a:cxn ang="0">
                        <a:pos x="29" y="334"/>
                      </a:cxn>
                      <a:cxn ang="0">
                        <a:pos x="37" y="337"/>
                      </a:cxn>
                      <a:cxn ang="0">
                        <a:pos x="44" y="340"/>
                      </a:cxn>
                      <a:cxn ang="0">
                        <a:pos x="54" y="342"/>
                      </a:cxn>
                      <a:cxn ang="0">
                        <a:pos x="65" y="343"/>
                      </a:cxn>
                      <a:cxn ang="0">
                        <a:pos x="76" y="343"/>
                      </a:cxn>
                      <a:cxn ang="0">
                        <a:pos x="370" y="343"/>
                      </a:cxn>
                      <a:cxn ang="0">
                        <a:pos x="381" y="342"/>
                      </a:cxn>
                      <a:cxn ang="0">
                        <a:pos x="394" y="340"/>
                      </a:cxn>
                      <a:cxn ang="0">
                        <a:pos x="405" y="335"/>
                      </a:cxn>
                      <a:cxn ang="0">
                        <a:pos x="416" y="329"/>
                      </a:cxn>
                      <a:cxn ang="0">
                        <a:pos x="427" y="321"/>
                      </a:cxn>
                      <a:cxn ang="0">
                        <a:pos x="435" y="310"/>
                      </a:cxn>
                      <a:cxn ang="0">
                        <a:pos x="439" y="297"/>
                      </a:cxn>
                      <a:cxn ang="0">
                        <a:pos x="441" y="282"/>
                      </a:cxn>
                      <a:cxn ang="0">
                        <a:pos x="441" y="231"/>
                      </a:cxn>
                      <a:cxn ang="0">
                        <a:pos x="443" y="158"/>
                      </a:cxn>
                      <a:cxn ang="0">
                        <a:pos x="444" y="92"/>
                      </a:cxn>
                      <a:cxn ang="0">
                        <a:pos x="444" y="62"/>
                      </a:cxn>
                      <a:cxn ang="0">
                        <a:pos x="444" y="67"/>
                      </a:cxn>
                    </a:cxnLst>
                    <a:rect l="0" t="0" r="r" b="b"/>
                    <a:pathLst>
                      <a:path w="446" h="343">
                        <a:moveTo>
                          <a:pt x="444" y="67"/>
                        </a:moveTo>
                        <a:lnTo>
                          <a:pt x="444" y="62"/>
                        </a:lnTo>
                        <a:lnTo>
                          <a:pt x="446" y="53"/>
                        </a:lnTo>
                        <a:lnTo>
                          <a:pt x="443" y="38"/>
                        </a:lnTo>
                        <a:lnTo>
                          <a:pt x="435" y="24"/>
                        </a:lnTo>
                        <a:lnTo>
                          <a:pt x="428" y="18"/>
                        </a:lnTo>
                        <a:lnTo>
                          <a:pt x="422" y="13"/>
                        </a:lnTo>
                        <a:lnTo>
                          <a:pt x="416" y="10"/>
                        </a:lnTo>
                        <a:lnTo>
                          <a:pt x="408" y="7"/>
                        </a:lnTo>
                        <a:lnTo>
                          <a:pt x="398" y="4"/>
                        </a:lnTo>
                        <a:lnTo>
                          <a:pt x="389" y="2"/>
                        </a:lnTo>
                        <a:lnTo>
                          <a:pt x="378" y="0"/>
                        </a:lnTo>
                        <a:lnTo>
                          <a:pt x="367" y="0"/>
                        </a:lnTo>
                        <a:lnTo>
                          <a:pt x="65" y="0"/>
                        </a:lnTo>
                        <a:lnTo>
                          <a:pt x="56" y="2"/>
                        </a:lnTo>
                        <a:lnTo>
                          <a:pt x="44" y="5"/>
                        </a:lnTo>
                        <a:lnTo>
                          <a:pt x="35" y="10"/>
                        </a:lnTo>
                        <a:lnTo>
                          <a:pt x="26" y="16"/>
                        </a:lnTo>
                        <a:lnTo>
                          <a:pt x="16" y="26"/>
                        </a:lnTo>
                        <a:lnTo>
                          <a:pt x="10" y="35"/>
                        </a:lnTo>
                        <a:lnTo>
                          <a:pt x="5" y="48"/>
                        </a:lnTo>
                        <a:lnTo>
                          <a:pt x="3" y="62"/>
                        </a:lnTo>
                        <a:lnTo>
                          <a:pt x="0" y="286"/>
                        </a:lnTo>
                        <a:lnTo>
                          <a:pt x="2" y="282"/>
                        </a:lnTo>
                        <a:lnTo>
                          <a:pt x="0" y="289"/>
                        </a:lnTo>
                        <a:lnTo>
                          <a:pt x="0" y="299"/>
                        </a:lnTo>
                        <a:lnTo>
                          <a:pt x="3" y="310"/>
                        </a:lnTo>
                        <a:lnTo>
                          <a:pt x="10" y="319"/>
                        </a:lnTo>
                        <a:lnTo>
                          <a:pt x="14" y="326"/>
                        </a:lnTo>
                        <a:lnTo>
                          <a:pt x="21" y="330"/>
                        </a:lnTo>
                        <a:lnTo>
                          <a:pt x="29" y="334"/>
                        </a:lnTo>
                        <a:lnTo>
                          <a:pt x="37" y="337"/>
                        </a:lnTo>
                        <a:lnTo>
                          <a:pt x="44" y="340"/>
                        </a:lnTo>
                        <a:lnTo>
                          <a:pt x="54" y="342"/>
                        </a:lnTo>
                        <a:lnTo>
                          <a:pt x="65" y="343"/>
                        </a:lnTo>
                        <a:lnTo>
                          <a:pt x="76" y="343"/>
                        </a:lnTo>
                        <a:lnTo>
                          <a:pt x="370" y="343"/>
                        </a:lnTo>
                        <a:lnTo>
                          <a:pt x="381" y="342"/>
                        </a:lnTo>
                        <a:lnTo>
                          <a:pt x="394" y="340"/>
                        </a:lnTo>
                        <a:lnTo>
                          <a:pt x="405" y="335"/>
                        </a:lnTo>
                        <a:lnTo>
                          <a:pt x="416" y="329"/>
                        </a:lnTo>
                        <a:lnTo>
                          <a:pt x="427" y="321"/>
                        </a:lnTo>
                        <a:lnTo>
                          <a:pt x="435" y="310"/>
                        </a:lnTo>
                        <a:lnTo>
                          <a:pt x="439" y="297"/>
                        </a:lnTo>
                        <a:lnTo>
                          <a:pt x="441" y="282"/>
                        </a:lnTo>
                        <a:lnTo>
                          <a:pt x="441" y="231"/>
                        </a:lnTo>
                        <a:lnTo>
                          <a:pt x="443" y="158"/>
                        </a:lnTo>
                        <a:lnTo>
                          <a:pt x="444" y="92"/>
                        </a:lnTo>
                        <a:lnTo>
                          <a:pt x="444" y="62"/>
                        </a:lnTo>
                        <a:lnTo>
                          <a:pt x="444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7" name="Freeform 732"/>
                  <p:cNvSpPr>
                    <a:spLocks/>
                  </p:cNvSpPr>
                  <p:nvPr/>
                </p:nvSpPr>
                <p:spPr bwMode="auto">
                  <a:xfrm>
                    <a:off x="4109" y="1504"/>
                    <a:ext cx="194" cy="143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0" y="0"/>
                      </a:cxn>
                      <a:cxn ang="0">
                        <a:pos x="109" y="0"/>
                      </a:cxn>
                      <a:cxn ang="0">
                        <a:pos x="160" y="0"/>
                      </a:cxn>
                      <a:cxn ang="0">
                        <a:pos x="213" y="0"/>
                      </a:cxn>
                      <a:cxn ang="0">
                        <a:pos x="265" y="0"/>
                      </a:cxn>
                      <a:cxn ang="0">
                        <a:pos x="310" y="0"/>
                      </a:cxn>
                      <a:cxn ang="0">
                        <a:pos x="338" y="0"/>
                      </a:cxn>
                      <a:cxn ang="0">
                        <a:pos x="360" y="4"/>
                      </a:cxn>
                      <a:cxn ang="0">
                        <a:pos x="384" y="22"/>
                      </a:cxn>
                      <a:cxn ang="0">
                        <a:pos x="387" y="232"/>
                      </a:cxn>
                      <a:cxn ang="0">
                        <a:pos x="384" y="252"/>
                      </a:cxn>
                      <a:cxn ang="0">
                        <a:pos x="381" y="270"/>
                      </a:cxn>
                      <a:cxn ang="0">
                        <a:pos x="357" y="282"/>
                      </a:cxn>
                      <a:cxn ang="0">
                        <a:pos x="343" y="284"/>
                      </a:cxn>
                      <a:cxn ang="0">
                        <a:pos x="333" y="284"/>
                      </a:cxn>
                      <a:cxn ang="0">
                        <a:pos x="308" y="284"/>
                      </a:cxn>
                      <a:cxn ang="0">
                        <a:pos x="270" y="284"/>
                      </a:cxn>
                      <a:cxn ang="0">
                        <a:pos x="226" y="284"/>
                      </a:cxn>
                      <a:cxn ang="0">
                        <a:pos x="160" y="281"/>
                      </a:cxn>
                      <a:cxn ang="0">
                        <a:pos x="98" y="275"/>
                      </a:cxn>
                      <a:cxn ang="0">
                        <a:pos x="52" y="270"/>
                      </a:cxn>
                      <a:cxn ang="0">
                        <a:pos x="30" y="262"/>
                      </a:cxn>
                      <a:cxn ang="0">
                        <a:pos x="19" y="235"/>
                      </a:cxn>
                      <a:cxn ang="0">
                        <a:pos x="11" y="25"/>
                      </a:cxn>
                      <a:cxn ang="0">
                        <a:pos x="0" y="27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27" y="6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387" h="284">
                        <a:moveTo>
                          <a:pt x="44" y="0"/>
                        </a:moveTo>
                        <a:lnTo>
                          <a:pt x="48" y="0"/>
                        </a:lnTo>
                        <a:lnTo>
                          <a:pt x="57" y="0"/>
                        </a:lnTo>
                        <a:lnTo>
                          <a:pt x="70" y="0"/>
                        </a:lnTo>
                        <a:lnTo>
                          <a:pt x="89" y="0"/>
                        </a:lnTo>
                        <a:lnTo>
                          <a:pt x="109" y="0"/>
                        </a:lnTo>
                        <a:lnTo>
                          <a:pt x="134" y="0"/>
                        </a:lnTo>
                        <a:lnTo>
                          <a:pt x="160" y="0"/>
                        </a:lnTo>
                        <a:lnTo>
                          <a:pt x="186" y="0"/>
                        </a:lnTo>
                        <a:lnTo>
                          <a:pt x="213" y="0"/>
                        </a:lnTo>
                        <a:lnTo>
                          <a:pt x="240" y="0"/>
                        </a:lnTo>
                        <a:lnTo>
                          <a:pt x="265" y="0"/>
                        </a:lnTo>
                        <a:lnTo>
                          <a:pt x="289" y="0"/>
                        </a:lnTo>
                        <a:lnTo>
                          <a:pt x="310" y="0"/>
                        </a:lnTo>
                        <a:lnTo>
                          <a:pt x="325" y="0"/>
                        </a:lnTo>
                        <a:lnTo>
                          <a:pt x="338" y="0"/>
                        </a:lnTo>
                        <a:lnTo>
                          <a:pt x="344" y="0"/>
                        </a:lnTo>
                        <a:lnTo>
                          <a:pt x="360" y="4"/>
                        </a:lnTo>
                        <a:lnTo>
                          <a:pt x="374" y="12"/>
                        </a:lnTo>
                        <a:lnTo>
                          <a:pt x="384" y="22"/>
                        </a:lnTo>
                        <a:lnTo>
                          <a:pt x="387" y="27"/>
                        </a:lnTo>
                        <a:lnTo>
                          <a:pt x="387" y="232"/>
                        </a:lnTo>
                        <a:lnTo>
                          <a:pt x="385" y="243"/>
                        </a:lnTo>
                        <a:lnTo>
                          <a:pt x="384" y="252"/>
                        </a:lnTo>
                        <a:lnTo>
                          <a:pt x="382" y="262"/>
                        </a:lnTo>
                        <a:lnTo>
                          <a:pt x="381" y="270"/>
                        </a:lnTo>
                        <a:lnTo>
                          <a:pt x="368" y="278"/>
                        </a:lnTo>
                        <a:lnTo>
                          <a:pt x="357" y="282"/>
                        </a:lnTo>
                        <a:lnTo>
                          <a:pt x="346" y="284"/>
                        </a:lnTo>
                        <a:lnTo>
                          <a:pt x="343" y="284"/>
                        </a:lnTo>
                        <a:lnTo>
                          <a:pt x="340" y="284"/>
                        </a:lnTo>
                        <a:lnTo>
                          <a:pt x="333" y="284"/>
                        </a:lnTo>
                        <a:lnTo>
                          <a:pt x="322" y="284"/>
                        </a:lnTo>
                        <a:lnTo>
                          <a:pt x="308" y="284"/>
                        </a:lnTo>
                        <a:lnTo>
                          <a:pt x="291" y="284"/>
                        </a:lnTo>
                        <a:lnTo>
                          <a:pt x="270" y="284"/>
                        </a:lnTo>
                        <a:lnTo>
                          <a:pt x="250" y="284"/>
                        </a:lnTo>
                        <a:lnTo>
                          <a:pt x="226" y="284"/>
                        </a:lnTo>
                        <a:lnTo>
                          <a:pt x="193" y="282"/>
                        </a:lnTo>
                        <a:lnTo>
                          <a:pt x="160" y="281"/>
                        </a:lnTo>
                        <a:lnTo>
                          <a:pt x="128" y="278"/>
                        </a:lnTo>
                        <a:lnTo>
                          <a:pt x="98" y="275"/>
                        </a:lnTo>
                        <a:lnTo>
                          <a:pt x="73" y="273"/>
                        </a:lnTo>
                        <a:lnTo>
                          <a:pt x="52" y="270"/>
                        </a:lnTo>
                        <a:lnTo>
                          <a:pt x="38" y="265"/>
                        </a:lnTo>
                        <a:lnTo>
                          <a:pt x="30" y="262"/>
                        </a:lnTo>
                        <a:lnTo>
                          <a:pt x="27" y="259"/>
                        </a:lnTo>
                        <a:lnTo>
                          <a:pt x="19" y="235"/>
                        </a:lnTo>
                        <a:lnTo>
                          <a:pt x="13" y="166"/>
                        </a:lnTo>
                        <a:lnTo>
                          <a:pt x="11" y="25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1" y="12"/>
                        </a:lnTo>
                        <a:lnTo>
                          <a:pt x="27" y="6"/>
                        </a:lnTo>
                        <a:lnTo>
                          <a:pt x="40" y="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E5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8" name="Freeform 733"/>
                  <p:cNvSpPr>
                    <a:spLocks/>
                  </p:cNvSpPr>
                  <p:nvPr/>
                </p:nvSpPr>
                <p:spPr bwMode="auto">
                  <a:xfrm>
                    <a:off x="4109" y="1504"/>
                    <a:ext cx="6" cy="12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2" y="18"/>
                      </a:cxn>
                      <a:cxn ang="0">
                        <a:pos x="3" y="10"/>
                      </a:cxn>
                      <a:cxn ang="0">
                        <a:pos x="6" y="5"/>
                      </a:cxn>
                      <a:cxn ang="0">
                        <a:pos x="11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1" h="25">
                        <a:moveTo>
                          <a:pt x="0" y="25"/>
                        </a:move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2" y="18"/>
                        </a:lnTo>
                        <a:lnTo>
                          <a:pt x="3" y="10"/>
                        </a:lnTo>
                        <a:lnTo>
                          <a:pt x="6" y="5"/>
                        </a:lnTo>
                        <a:lnTo>
                          <a:pt x="11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E5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9" name="Freeform 734"/>
                  <p:cNvSpPr>
                    <a:spLocks/>
                  </p:cNvSpPr>
                  <p:nvPr/>
                </p:nvSpPr>
                <p:spPr bwMode="auto">
                  <a:xfrm>
                    <a:off x="4109" y="1497"/>
                    <a:ext cx="197" cy="142"/>
                  </a:xfrm>
                  <a:custGeom>
                    <a:avLst/>
                    <a:gdLst/>
                    <a:ahLst/>
                    <a:cxnLst>
                      <a:cxn ang="0">
                        <a:pos x="384" y="36"/>
                      </a:cxn>
                      <a:cxn ang="0">
                        <a:pos x="360" y="18"/>
                      </a:cxn>
                      <a:cxn ang="0">
                        <a:pos x="338" y="14"/>
                      </a:cxn>
                      <a:cxn ang="0">
                        <a:pos x="310" y="14"/>
                      </a:cxn>
                      <a:cxn ang="0">
                        <a:pos x="265" y="14"/>
                      </a:cxn>
                      <a:cxn ang="0">
                        <a:pos x="213" y="14"/>
                      </a:cxn>
                      <a:cxn ang="0">
                        <a:pos x="160" y="14"/>
                      </a:cxn>
                      <a:cxn ang="0">
                        <a:pos x="109" y="14"/>
                      </a:cxn>
                      <a:cxn ang="0">
                        <a:pos x="70" y="14"/>
                      </a:cxn>
                      <a:cxn ang="0">
                        <a:pos x="48" y="14"/>
                      </a:cxn>
                      <a:cxn ang="0">
                        <a:pos x="40" y="15"/>
                      </a:cxn>
                      <a:cxn ang="0">
                        <a:pos x="11" y="26"/>
                      </a:cxn>
                      <a:cxn ang="0">
                        <a:pos x="11" y="12"/>
                      </a:cxn>
                      <a:cxn ang="0">
                        <a:pos x="29" y="1"/>
                      </a:cxn>
                      <a:cxn ang="0">
                        <a:pos x="38" y="0"/>
                      </a:cxn>
                      <a:cxn ang="0">
                        <a:pos x="49" y="0"/>
                      </a:cxn>
                      <a:cxn ang="0">
                        <a:pos x="76" y="0"/>
                      </a:cxn>
                      <a:cxn ang="0">
                        <a:pos x="117" y="0"/>
                      </a:cxn>
                      <a:cxn ang="0">
                        <a:pos x="164" y="0"/>
                      </a:cxn>
                      <a:cxn ang="0">
                        <a:pos x="216" y="0"/>
                      </a:cxn>
                      <a:cxn ang="0">
                        <a:pos x="265" y="0"/>
                      </a:cxn>
                      <a:cxn ang="0">
                        <a:pos x="308" y="0"/>
                      </a:cxn>
                      <a:cxn ang="0">
                        <a:pos x="340" y="0"/>
                      </a:cxn>
                      <a:cxn ang="0">
                        <a:pos x="376" y="6"/>
                      </a:cxn>
                      <a:cxn ang="0">
                        <a:pos x="392" y="18"/>
                      </a:cxn>
                      <a:cxn ang="0">
                        <a:pos x="395" y="33"/>
                      </a:cxn>
                      <a:cxn ang="0">
                        <a:pos x="395" y="39"/>
                      </a:cxn>
                      <a:cxn ang="0">
                        <a:pos x="393" y="134"/>
                      </a:cxn>
                      <a:cxn ang="0">
                        <a:pos x="392" y="259"/>
                      </a:cxn>
                      <a:cxn ang="0">
                        <a:pos x="389" y="273"/>
                      </a:cxn>
                      <a:cxn ang="0">
                        <a:pos x="381" y="284"/>
                      </a:cxn>
                      <a:cxn ang="0">
                        <a:pos x="384" y="266"/>
                      </a:cxn>
                      <a:cxn ang="0">
                        <a:pos x="387" y="246"/>
                      </a:cxn>
                    </a:cxnLst>
                    <a:rect l="0" t="0" r="r" b="b"/>
                    <a:pathLst>
                      <a:path w="395" h="284">
                        <a:moveTo>
                          <a:pt x="387" y="41"/>
                        </a:moveTo>
                        <a:lnTo>
                          <a:pt x="384" y="36"/>
                        </a:lnTo>
                        <a:lnTo>
                          <a:pt x="374" y="26"/>
                        </a:lnTo>
                        <a:lnTo>
                          <a:pt x="360" y="18"/>
                        </a:lnTo>
                        <a:lnTo>
                          <a:pt x="344" y="14"/>
                        </a:lnTo>
                        <a:lnTo>
                          <a:pt x="338" y="14"/>
                        </a:lnTo>
                        <a:lnTo>
                          <a:pt x="325" y="14"/>
                        </a:lnTo>
                        <a:lnTo>
                          <a:pt x="310" y="14"/>
                        </a:lnTo>
                        <a:lnTo>
                          <a:pt x="289" y="14"/>
                        </a:lnTo>
                        <a:lnTo>
                          <a:pt x="265" y="14"/>
                        </a:lnTo>
                        <a:lnTo>
                          <a:pt x="240" y="14"/>
                        </a:lnTo>
                        <a:lnTo>
                          <a:pt x="213" y="14"/>
                        </a:lnTo>
                        <a:lnTo>
                          <a:pt x="186" y="14"/>
                        </a:lnTo>
                        <a:lnTo>
                          <a:pt x="160" y="14"/>
                        </a:lnTo>
                        <a:lnTo>
                          <a:pt x="134" y="14"/>
                        </a:lnTo>
                        <a:lnTo>
                          <a:pt x="109" y="14"/>
                        </a:lnTo>
                        <a:lnTo>
                          <a:pt x="89" y="14"/>
                        </a:lnTo>
                        <a:lnTo>
                          <a:pt x="70" y="14"/>
                        </a:lnTo>
                        <a:lnTo>
                          <a:pt x="57" y="14"/>
                        </a:lnTo>
                        <a:lnTo>
                          <a:pt x="48" y="14"/>
                        </a:lnTo>
                        <a:lnTo>
                          <a:pt x="44" y="14"/>
                        </a:lnTo>
                        <a:lnTo>
                          <a:pt x="40" y="15"/>
                        </a:lnTo>
                        <a:lnTo>
                          <a:pt x="27" y="20"/>
                        </a:lnTo>
                        <a:lnTo>
                          <a:pt x="11" y="26"/>
                        </a:lnTo>
                        <a:lnTo>
                          <a:pt x="0" y="37"/>
                        </a:lnTo>
                        <a:lnTo>
                          <a:pt x="11" y="12"/>
                        </a:lnTo>
                        <a:lnTo>
                          <a:pt x="21" y="6"/>
                        </a:lnTo>
                        <a:lnTo>
                          <a:pt x="29" y="1"/>
                        </a:lnTo>
                        <a:lnTo>
                          <a:pt x="35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9" y="0"/>
                        </a:lnTo>
                        <a:lnTo>
                          <a:pt x="60" y="0"/>
                        </a:lnTo>
                        <a:lnTo>
                          <a:pt x="76" y="0"/>
                        </a:lnTo>
                        <a:lnTo>
                          <a:pt x="95" y="0"/>
                        </a:lnTo>
                        <a:lnTo>
                          <a:pt x="117" y="0"/>
                        </a:lnTo>
                        <a:lnTo>
                          <a:pt x="139" y="0"/>
                        </a:lnTo>
                        <a:lnTo>
                          <a:pt x="164" y="0"/>
                        </a:lnTo>
                        <a:lnTo>
                          <a:pt x="190" y="0"/>
                        </a:lnTo>
                        <a:lnTo>
                          <a:pt x="216" y="0"/>
                        </a:lnTo>
                        <a:lnTo>
                          <a:pt x="242" y="0"/>
                        </a:lnTo>
                        <a:lnTo>
                          <a:pt x="265" y="0"/>
                        </a:lnTo>
                        <a:lnTo>
                          <a:pt x="288" y="0"/>
                        </a:lnTo>
                        <a:lnTo>
                          <a:pt x="308" y="0"/>
                        </a:lnTo>
                        <a:lnTo>
                          <a:pt x="325" y="0"/>
                        </a:lnTo>
                        <a:lnTo>
                          <a:pt x="340" y="0"/>
                        </a:lnTo>
                        <a:lnTo>
                          <a:pt x="360" y="1"/>
                        </a:lnTo>
                        <a:lnTo>
                          <a:pt x="376" y="6"/>
                        </a:lnTo>
                        <a:lnTo>
                          <a:pt x="385" y="12"/>
                        </a:lnTo>
                        <a:lnTo>
                          <a:pt x="392" y="18"/>
                        </a:lnTo>
                        <a:lnTo>
                          <a:pt x="395" y="26"/>
                        </a:lnTo>
                        <a:lnTo>
                          <a:pt x="395" y="33"/>
                        </a:lnTo>
                        <a:lnTo>
                          <a:pt x="395" y="37"/>
                        </a:lnTo>
                        <a:lnTo>
                          <a:pt x="395" y="39"/>
                        </a:lnTo>
                        <a:lnTo>
                          <a:pt x="395" y="67"/>
                        </a:lnTo>
                        <a:lnTo>
                          <a:pt x="393" y="134"/>
                        </a:lnTo>
                        <a:lnTo>
                          <a:pt x="392" y="208"/>
                        </a:lnTo>
                        <a:lnTo>
                          <a:pt x="392" y="259"/>
                        </a:lnTo>
                        <a:lnTo>
                          <a:pt x="390" y="266"/>
                        </a:lnTo>
                        <a:lnTo>
                          <a:pt x="389" y="273"/>
                        </a:lnTo>
                        <a:lnTo>
                          <a:pt x="385" y="279"/>
                        </a:lnTo>
                        <a:lnTo>
                          <a:pt x="381" y="284"/>
                        </a:lnTo>
                        <a:lnTo>
                          <a:pt x="382" y="276"/>
                        </a:lnTo>
                        <a:lnTo>
                          <a:pt x="384" y="266"/>
                        </a:lnTo>
                        <a:lnTo>
                          <a:pt x="385" y="257"/>
                        </a:lnTo>
                        <a:lnTo>
                          <a:pt x="387" y="246"/>
                        </a:lnTo>
                        <a:lnTo>
                          <a:pt x="387" y="41"/>
                        </a:lnTo>
                        <a:close/>
                      </a:path>
                    </a:pathLst>
                  </a:custGeom>
                  <a:solidFill>
                    <a:srgbClr val="BF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0" name="Freeform 735"/>
                  <p:cNvSpPr>
                    <a:spLocks/>
                  </p:cNvSpPr>
                  <p:nvPr/>
                </p:nvSpPr>
                <p:spPr bwMode="auto">
                  <a:xfrm>
                    <a:off x="4109" y="151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1" name="Freeform 736"/>
                  <p:cNvSpPr>
                    <a:spLocks/>
                  </p:cNvSpPr>
                  <p:nvPr/>
                </p:nvSpPr>
                <p:spPr bwMode="auto">
                  <a:xfrm>
                    <a:off x="4107" y="1517"/>
                    <a:ext cx="115" cy="130"/>
                  </a:xfrm>
                  <a:custGeom>
                    <a:avLst/>
                    <a:gdLst/>
                    <a:ahLst/>
                    <a:cxnLst>
                      <a:cxn ang="0">
                        <a:pos x="33" y="237"/>
                      </a:cxn>
                      <a:cxn ang="0">
                        <a:pos x="41" y="240"/>
                      </a:cxn>
                      <a:cxn ang="0">
                        <a:pos x="55" y="245"/>
                      </a:cxn>
                      <a:cxn ang="0">
                        <a:pos x="76" y="248"/>
                      </a:cxn>
                      <a:cxn ang="0">
                        <a:pos x="101" y="250"/>
                      </a:cxn>
                      <a:cxn ang="0">
                        <a:pos x="131" y="253"/>
                      </a:cxn>
                      <a:cxn ang="0">
                        <a:pos x="163" y="256"/>
                      </a:cxn>
                      <a:cxn ang="0">
                        <a:pos x="196" y="257"/>
                      </a:cxn>
                      <a:cxn ang="0">
                        <a:pos x="229" y="259"/>
                      </a:cxn>
                      <a:cxn ang="0">
                        <a:pos x="204" y="259"/>
                      </a:cxn>
                      <a:cxn ang="0">
                        <a:pos x="177" y="259"/>
                      </a:cxn>
                      <a:cxn ang="0">
                        <a:pos x="152" y="259"/>
                      </a:cxn>
                      <a:cxn ang="0">
                        <a:pos x="126" y="259"/>
                      </a:cxn>
                      <a:cxn ang="0">
                        <a:pos x="104" y="259"/>
                      </a:cxn>
                      <a:cxn ang="0">
                        <a:pos x="84" y="259"/>
                      </a:cxn>
                      <a:cxn ang="0">
                        <a:pos x="66" y="259"/>
                      </a:cxn>
                      <a:cxn ang="0">
                        <a:pos x="52" y="259"/>
                      </a:cxn>
                      <a:cxn ang="0">
                        <a:pos x="32" y="257"/>
                      </a:cxn>
                      <a:cxn ang="0">
                        <a:pos x="17" y="254"/>
                      </a:cxn>
                      <a:cxn ang="0">
                        <a:pos x="8" y="248"/>
                      </a:cxn>
                      <a:cxn ang="0">
                        <a:pos x="3" y="242"/>
                      </a:cxn>
                      <a:cxn ang="0">
                        <a:pos x="0" y="237"/>
                      </a:cxn>
                      <a:cxn ang="0">
                        <a:pos x="0" y="231"/>
                      </a:cxn>
                      <a:cxn ang="0">
                        <a:pos x="0" y="227"/>
                      </a:cxn>
                      <a:cxn ang="0">
                        <a:pos x="0" y="226"/>
                      </a:cxn>
                      <a:cxn ang="0">
                        <a:pos x="0" y="196"/>
                      </a:cxn>
                      <a:cxn ang="0">
                        <a:pos x="2" y="128"/>
                      </a:cxn>
                      <a:cxn ang="0">
                        <a:pos x="3" y="54"/>
                      </a:cxn>
                      <a:cxn ang="0">
                        <a:pos x="3" y="2"/>
                      </a:cxn>
                      <a:cxn ang="0">
                        <a:pos x="14" y="0"/>
                      </a:cxn>
                      <a:cxn ang="0">
                        <a:pos x="16" y="141"/>
                      </a:cxn>
                      <a:cxn ang="0">
                        <a:pos x="22" y="210"/>
                      </a:cxn>
                      <a:cxn ang="0">
                        <a:pos x="30" y="234"/>
                      </a:cxn>
                      <a:cxn ang="0">
                        <a:pos x="33" y="237"/>
                      </a:cxn>
                    </a:cxnLst>
                    <a:rect l="0" t="0" r="r" b="b"/>
                    <a:pathLst>
                      <a:path w="229" h="259">
                        <a:moveTo>
                          <a:pt x="33" y="237"/>
                        </a:moveTo>
                        <a:lnTo>
                          <a:pt x="41" y="240"/>
                        </a:lnTo>
                        <a:lnTo>
                          <a:pt x="55" y="245"/>
                        </a:lnTo>
                        <a:lnTo>
                          <a:pt x="76" y="248"/>
                        </a:lnTo>
                        <a:lnTo>
                          <a:pt x="101" y="250"/>
                        </a:lnTo>
                        <a:lnTo>
                          <a:pt x="131" y="253"/>
                        </a:lnTo>
                        <a:lnTo>
                          <a:pt x="163" y="256"/>
                        </a:lnTo>
                        <a:lnTo>
                          <a:pt x="196" y="257"/>
                        </a:lnTo>
                        <a:lnTo>
                          <a:pt x="229" y="259"/>
                        </a:lnTo>
                        <a:lnTo>
                          <a:pt x="204" y="259"/>
                        </a:lnTo>
                        <a:lnTo>
                          <a:pt x="177" y="259"/>
                        </a:lnTo>
                        <a:lnTo>
                          <a:pt x="152" y="259"/>
                        </a:lnTo>
                        <a:lnTo>
                          <a:pt x="126" y="259"/>
                        </a:lnTo>
                        <a:lnTo>
                          <a:pt x="104" y="259"/>
                        </a:lnTo>
                        <a:lnTo>
                          <a:pt x="84" y="259"/>
                        </a:lnTo>
                        <a:lnTo>
                          <a:pt x="66" y="259"/>
                        </a:lnTo>
                        <a:lnTo>
                          <a:pt x="52" y="259"/>
                        </a:lnTo>
                        <a:lnTo>
                          <a:pt x="32" y="257"/>
                        </a:lnTo>
                        <a:lnTo>
                          <a:pt x="17" y="254"/>
                        </a:lnTo>
                        <a:lnTo>
                          <a:pt x="8" y="248"/>
                        </a:lnTo>
                        <a:lnTo>
                          <a:pt x="3" y="242"/>
                        </a:lnTo>
                        <a:lnTo>
                          <a:pt x="0" y="237"/>
                        </a:lnTo>
                        <a:lnTo>
                          <a:pt x="0" y="231"/>
                        </a:lnTo>
                        <a:lnTo>
                          <a:pt x="0" y="227"/>
                        </a:lnTo>
                        <a:lnTo>
                          <a:pt x="0" y="226"/>
                        </a:lnTo>
                        <a:lnTo>
                          <a:pt x="0" y="196"/>
                        </a:lnTo>
                        <a:lnTo>
                          <a:pt x="2" y="128"/>
                        </a:lnTo>
                        <a:lnTo>
                          <a:pt x="3" y="54"/>
                        </a:lnTo>
                        <a:lnTo>
                          <a:pt x="3" y="2"/>
                        </a:lnTo>
                        <a:lnTo>
                          <a:pt x="14" y="0"/>
                        </a:lnTo>
                        <a:lnTo>
                          <a:pt x="16" y="141"/>
                        </a:lnTo>
                        <a:lnTo>
                          <a:pt x="22" y="210"/>
                        </a:lnTo>
                        <a:lnTo>
                          <a:pt x="30" y="234"/>
                        </a:lnTo>
                        <a:lnTo>
                          <a:pt x="33" y="237"/>
                        </a:lnTo>
                        <a:close/>
                      </a:path>
                    </a:pathLst>
                  </a:custGeom>
                  <a:solidFill>
                    <a:srgbClr val="BF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2" name="Freeform 737"/>
                  <p:cNvSpPr>
                    <a:spLocks/>
                  </p:cNvSpPr>
                  <p:nvPr/>
                </p:nvSpPr>
                <p:spPr bwMode="auto">
                  <a:xfrm>
                    <a:off x="4128" y="1553"/>
                    <a:ext cx="137" cy="7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6"/>
                      </a:cxn>
                      <a:cxn ang="0">
                        <a:pos x="3" y="21"/>
                      </a:cxn>
                      <a:cxn ang="0">
                        <a:pos x="2" y="41"/>
                      </a:cxn>
                      <a:cxn ang="0">
                        <a:pos x="0" y="66"/>
                      </a:cxn>
                      <a:cxn ang="0">
                        <a:pos x="0" y="92"/>
                      </a:cxn>
                      <a:cxn ang="0">
                        <a:pos x="5" y="114"/>
                      </a:cxn>
                      <a:cxn ang="0">
                        <a:pos x="14" y="130"/>
                      </a:cxn>
                      <a:cxn ang="0">
                        <a:pos x="28" y="139"/>
                      </a:cxn>
                      <a:cxn ang="0">
                        <a:pos x="52" y="144"/>
                      </a:cxn>
                      <a:cxn ang="0">
                        <a:pos x="87" y="147"/>
                      </a:cxn>
                      <a:cxn ang="0">
                        <a:pos x="128" y="150"/>
                      </a:cxn>
                      <a:cxn ang="0">
                        <a:pos x="171" y="152"/>
                      </a:cxn>
                      <a:cxn ang="0">
                        <a:pos x="210" y="153"/>
                      </a:cxn>
                      <a:cxn ang="0">
                        <a:pos x="245" y="153"/>
                      </a:cxn>
                      <a:cxn ang="0">
                        <a:pos x="267" y="150"/>
                      </a:cxn>
                      <a:cxn ang="0">
                        <a:pos x="275" y="147"/>
                      </a:cxn>
                      <a:cxn ang="0">
                        <a:pos x="272" y="141"/>
                      </a:cxn>
                      <a:cxn ang="0">
                        <a:pos x="262" y="134"/>
                      </a:cxn>
                      <a:cxn ang="0">
                        <a:pos x="251" y="126"/>
                      </a:cxn>
                      <a:cxn ang="0">
                        <a:pos x="237" y="120"/>
                      </a:cxn>
                      <a:cxn ang="0">
                        <a:pos x="221" y="114"/>
                      </a:cxn>
                      <a:cxn ang="0">
                        <a:pos x="204" y="109"/>
                      </a:cxn>
                      <a:cxn ang="0">
                        <a:pos x="188" y="106"/>
                      </a:cxn>
                      <a:cxn ang="0">
                        <a:pos x="174" y="106"/>
                      </a:cxn>
                      <a:cxn ang="0">
                        <a:pos x="158" y="106"/>
                      </a:cxn>
                      <a:cxn ang="0">
                        <a:pos x="139" y="104"/>
                      </a:cxn>
                      <a:cxn ang="0">
                        <a:pos x="118" y="103"/>
                      </a:cxn>
                      <a:cxn ang="0">
                        <a:pos x="96" y="98"/>
                      </a:cxn>
                      <a:cxn ang="0">
                        <a:pos x="76" y="93"/>
                      </a:cxn>
                      <a:cxn ang="0">
                        <a:pos x="58" y="89"/>
                      </a:cxn>
                      <a:cxn ang="0">
                        <a:pos x="46" y="82"/>
                      </a:cxn>
                      <a:cxn ang="0">
                        <a:pos x="38" y="76"/>
                      </a:cxn>
                      <a:cxn ang="0">
                        <a:pos x="32" y="54"/>
                      </a:cxn>
                      <a:cxn ang="0">
                        <a:pos x="25" y="24"/>
                      </a:cxn>
                      <a:cxn ang="0">
                        <a:pos x="17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75" h="153">
                        <a:moveTo>
                          <a:pt x="6" y="0"/>
                        </a:moveTo>
                        <a:lnTo>
                          <a:pt x="5" y="6"/>
                        </a:lnTo>
                        <a:lnTo>
                          <a:pt x="3" y="21"/>
                        </a:lnTo>
                        <a:lnTo>
                          <a:pt x="2" y="41"/>
                        </a:lnTo>
                        <a:lnTo>
                          <a:pt x="0" y="66"/>
                        </a:lnTo>
                        <a:lnTo>
                          <a:pt x="0" y="92"/>
                        </a:lnTo>
                        <a:lnTo>
                          <a:pt x="5" y="114"/>
                        </a:lnTo>
                        <a:lnTo>
                          <a:pt x="14" y="130"/>
                        </a:lnTo>
                        <a:lnTo>
                          <a:pt x="28" y="139"/>
                        </a:lnTo>
                        <a:lnTo>
                          <a:pt x="52" y="144"/>
                        </a:lnTo>
                        <a:lnTo>
                          <a:pt x="87" y="147"/>
                        </a:lnTo>
                        <a:lnTo>
                          <a:pt x="128" y="150"/>
                        </a:lnTo>
                        <a:lnTo>
                          <a:pt x="171" y="152"/>
                        </a:lnTo>
                        <a:lnTo>
                          <a:pt x="210" y="153"/>
                        </a:lnTo>
                        <a:lnTo>
                          <a:pt x="245" y="153"/>
                        </a:lnTo>
                        <a:lnTo>
                          <a:pt x="267" y="150"/>
                        </a:lnTo>
                        <a:lnTo>
                          <a:pt x="275" y="147"/>
                        </a:lnTo>
                        <a:lnTo>
                          <a:pt x="272" y="141"/>
                        </a:lnTo>
                        <a:lnTo>
                          <a:pt x="262" y="134"/>
                        </a:lnTo>
                        <a:lnTo>
                          <a:pt x="251" y="126"/>
                        </a:lnTo>
                        <a:lnTo>
                          <a:pt x="237" y="120"/>
                        </a:lnTo>
                        <a:lnTo>
                          <a:pt x="221" y="114"/>
                        </a:lnTo>
                        <a:lnTo>
                          <a:pt x="204" y="109"/>
                        </a:lnTo>
                        <a:lnTo>
                          <a:pt x="188" y="106"/>
                        </a:lnTo>
                        <a:lnTo>
                          <a:pt x="174" y="106"/>
                        </a:lnTo>
                        <a:lnTo>
                          <a:pt x="158" y="106"/>
                        </a:lnTo>
                        <a:lnTo>
                          <a:pt x="139" y="104"/>
                        </a:lnTo>
                        <a:lnTo>
                          <a:pt x="118" y="103"/>
                        </a:lnTo>
                        <a:lnTo>
                          <a:pt x="96" y="98"/>
                        </a:lnTo>
                        <a:lnTo>
                          <a:pt x="76" y="93"/>
                        </a:lnTo>
                        <a:lnTo>
                          <a:pt x="58" y="89"/>
                        </a:lnTo>
                        <a:lnTo>
                          <a:pt x="46" y="82"/>
                        </a:lnTo>
                        <a:lnTo>
                          <a:pt x="38" y="76"/>
                        </a:lnTo>
                        <a:lnTo>
                          <a:pt x="32" y="54"/>
                        </a:lnTo>
                        <a:lnTo>
                          <a:pt x="25" y="24"/>
                        </a:lnTo>
                        <a:lnTo>
                          <a:pt x="1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6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3" name="Freeform 738"/>
                  <p:cNvSpPr>
                    <a:spLocks/>
                  </p:cNvSpPr>
                  <p:nvPr/>
                </p:nvSpPr>
                <p:spPr bwMode="auto">
                  <a:xfrm>
                    <a:off x="4179" y="1522"/>
                    <a:ext cx="89" cy="53"/>
                  </a:xfrm>
                  <a:custGeom>
                    <a:avLst/>
                    <a:gdLst/>
                    <a:ahLst/>
                    <a:cxnLst>
                      <a:cxn ang="0">
                        <a:pos x="175" y="105"/>
                      </a:cxn>
                      <a:cxn ang="0">
                        <a:pos x="177" y="91"/>
                      </a:cxn>
                      <a:cxn ang="0">
                        <a:pos x="177" y="57"/>
                      </a:cxn>
                      <a:cxn ang="0">
                        <a:pos x="172" y="24"/>
                      </a:cxn>
                      <a:cxn ang="0">
                        <a:pos x="158" y="5"/>
                      </a:cxn>
                      <a:cxn ang="0">
                        <a:pos x="143" y="4"/>
                      </a:cxn>
                      <a:cxn ang="0">
                        <a:pos x="121" y="2"/>
                      </a:cxn>
                      <a:cxn ang="0">
                        <a:pos x="94" y="2"/>
                      </a:cxn>
                      <a:cxn ang="0">
                        <a:pos x="68" y="0"/>
                      </a:cxn>
                      <a:cxn ang="0">
                        <a:pos x="42" y="2"/>
                      </a:cxn>
                      <a:cxn ang="0">
                        <a:pos x="20" y="2"/>
                      </a:cxn>
                      <a:cxn ang="0">
                        <a:pos x="6" y="2"/>
                      </a:cxn>
                      <a:cxn ang="0">
                        <a:pos x="0" y="2"/>
                      </a:cxn>
                      <a:cxn ang="0">
                        <a:pos x="4" y="4"/>
                      </a:cxn>
                      <a:cxn ang="0">
                        <a:pos x="14" y="5"/>
                      </a:cxn>
                      <a:cxn ang="0">
                        <a:pos x="31" y="10"/>
                      </a:cxn>
                      <a:cxn ang="0">
                        <a:pos x="50" y="15"/>
                      </a:cxn>
                      <a:cxn ang="0">
                        <a:pos x="69" y="21"/>
                      </a:cxn>
                      <a:cxn ang="0">
                        <a:pos x="90" y="27"/>
                      </a:cxn>
                      <a:cxn ang="0">
                        <a:pos x="106" y="34"/>
                      </a:cxn>
                      <a:cxn ang="0">
                        <a:pos x="118" y="38"/>
                      </a:cxn>
                      <a:cxn ang="0">
                        <a:pos x="128" y="46"/>
                      </a:cxn>
                      <a:cxn ang="0">
                        <a:pos x="136" y="57"/>
                      </a:cxn>
                      <a:cxn ang="0">
                        <a:pos x="143" y="70"/>
                      </a:cxn>
                      <a:cxn ang="0">
                        <a:pos x="150" y="83"/>
                      </a:cxn>
                      <a:cxn ang="0">
                        <a:pos x="156" y="94"/>
                      </a:cxn>
                      <a:cxn ang="0">
                        <a:pos x="162" y="102"/>
                      </a:cxn>
                      <a:cxn ang="0">
                        <a:pos x="169" y="106"/>
                      </a:cxn>
                      <a:cxn ang="0">
                        <a:pos x="175" y="105"/>
                      </a:cxn>
                    </a:cxnLst>
                    <a:rect l="0" t="0" r="r" b="b"/>
                    <a:pathLst>
                      <a:path w="177" h="106">
                        <a:moveTo>
                          <a:pt x="175" y="105"/>
                        </a:moveTo>
                        <a:lnTo>
                          <a:pt x="177" y="91"/>
                        </a:lnTo>
                        <a:lnTo>
                          <a:pt x="177" y="57"/>
                        </a:lnTo>
                        <a:lnTo>
                          <a:pt x="172" y="24"/>
                        </a:lnTo>
                        <a:lnTo>
                          <a:pt x="158" y="5"/>
                        </a:lnTo>
                        <a:lnTo>
                          <a:pt x="143" y="4"/>
                        </a:lnTo>
                        <a:lnTo>
                          <a:pt x="121" y="2"/>
                        </a:lnTo>
                        <a:lnTo>
                          <a:pt x="94" y="2"/>
                        </a:lnTo>
                        <a:lnTo>
                          <a:pt x="68" y="0"/>
                        </a:lnTo>
                        <a:lnTo>
                          <a:pt x="42" y="2"/>
                        </a:lnTo>
                        <a:lnTo>
                          <a:pt x="20" y="2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4" y="4"/>
                        </a:lnTo>
                        <a:lnTo>
                          <a:pt x="14" y="5"/>
                        </a:lnTo>
                        <a:lnTo>
                          <a:pt x="31" y="10"/>
                        </a:lnTo>
                        <a:lnTo>
                          <a:pt x="50" y="15"/>
                        </a:lnTo>
                        <a:lnTo>
                          <a:pt x="69" y="21"/>
                        </a:lnTo>
                        <a:lnTo>
                          <a:pt x="90" y="27"/>
                        </a:lnTo>
                        <a:lnTo>
                          <a:pt x="106" y="34"/>
                        </a:lnTo>
                        <a:lnTo>
                          <a:pt x="118" y="38"/>
                        </a:lnTo>
                        <a:lnTo>
                          <a:pt x="128" y="46"/>
                        </a:lnTo>
                        <a:lnTo>
                          <a:pt x="136" y="57"/>
                        </a:lnTo>
                        <a:lnTo>
                          <a:pt x="143" y="70"/>
                        </a:lnTo>
                        <a:lnTo>
                          <a:pt x="150" y="83"/>
                        </a:lnTo>
                        <a:lnTo>
                          <a:pt x="156" y="94"/>
                        </a:lnTo>
                        <a:lnTo>
                          <a:pt x="162" y="102"/>
                        </a:lnTo>
                        <a:lnTo>
                          <a:pt x="169" y="106"/>
                        </a:lnTo>
                        <a:lnTo>
                          <a:pt x="175" y="105"/>
                        </a:lnTo>
                        <a:close/>
                      </a:path>
                    </a:pathLst>
                  </a:custGeom>
                  <a:solidFill>
                    <a:srgbClr val="F7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4" name="Freeform 739"/>
                  <p:cNvSpPr>
                    <a:spLocks/>
                  </p:cNvSpPr>
                  <p:nvPr/>
                </p:nvSpPr>
                <p:spPr bwMode="auto">
                  <a:xfrm>
                    <a:off x="3950" y="1718"/>
                    <a:ext cx="416" cy="79"/>
                  </a:xfrm>
                  <a:custGeom>
                    <a:avLst/>
                    <a:gdLst/>
                    <a:ahLst/>
                    <a:cxnLst>
                      <a:cxn ang="0">
                        <a:pos x="811" y="9"/>
                      </a:cxn>
                      <a:cxn ang="0">
                        <a:pos x="167" y="0"/>
                      </a:cxn>
                      <a:cxn ang="0">
                        <a:pos x="159" y="0"/>
                      </a:cxn>
                      <a:cxn ang="0">
                        <a:pos x="153" y="3"/>
                      </a:cxn>
                      <a:cxn ang="0">
                        <a:pos x="9" y="83"/>
                      </a:cxn>
                      <a:cxn ang="0">
                        <a:pos x="0" y="90"/>
                      </a:cxn>
                      <a:cxn ang="0">
                        <a:pos x="1" y="98"/>
                      </a:cxn>
                      <a:cxn ang="0">
                        <a:pos x="3" y="123"/>
                      </a:cxn>
                      <a:cxn ang="0">
                        <a:pos x="6" y="137"/>
                      </a:cxn>
                      <a:cxn ang="0">
                        <a:pos x="27" y="139"/>
                      </a:cxn>
                      <a:cxn ang="0">
                        <a:pos x="699" y="155"/>
                      </a:cxn>
                      <a:cxn ang="0">
                        <a:pos x="712" y="156"/>
                      </a:cxn>
                      <a:cxn ang="0">
                        <a:pos x="718" y="148"/>
                      </a:cxn>
                      <a:cxn ang="0">
                        <a:pos x="830" y="34"/>
                      </a:cxn>
                      <a:cxn ang="0">
                        <a:pos x="829" y="12"/>
                      </a:cxn>
                      <a:cxn ang="0">
                        <a:pos x="811" y="9"/>
                      </a:cxn>
                    </a:cxnLst>
                    <a:rect l="0" t="0" r="r" b="b"/>
                    <a:pathLst>
                      <a:path w="830" h="156">
                        <a:moveTo>
                          <a:pt x="811" y="9"/>
                        </a:moveTo>
                        <a:lnTo>
                          <a:pt x="167" y="0"/>
                        </a:lnTo>
                        <a:lnTo>
                          <a:pt x="159" y="0"/>
                        </a:lnTo>
                        <a:lnTo>
                          <a:pt x="153" y="3"/>
                        </a:lnTo>
                        <a:lnTo>
                          <a:pt x="9" y="83"/>
                        </a:lnTo>
                        <a:lnTo>
                          <a:pt x="0" y="90"/>
                        </a:lnTo>
                        <a:lnTo>
                          <a:pt x="1" y="98"/>
                        </a:lnTo>
                        <a:lnTo>
                          <a:pt x="3" y="123"/>
                        </a:lnTo>
                        <a:lnTo>
                          <a:pt x="6" y="137"/>
                        </a:lnTo>
                        <a:lnTo>
                          <a:pt x="27" y="139"/>
                        </a:lnTo>
                        <a:lnTo>
                          <a:pt x="699" y="155"/>
                        </a:lnTo>
                        <a:lnTo>
                          <a:pt x="712" y="156"/>
                        </a:lnTo>
                        <a:lnTo>
                          <a:pt x="718" y="148"/>
                        </a:lnTo>
                        <a:lnTo>
                          <a:pt x="830" y="34"/>
                        </a:lnTo>
                        <a:lnTo>
                          <a:pt x="829" y="12"/>
                        </a:lnTo>
                        <a:lnTo>
                          <a:pt x="811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5" name="Freeform 740"/>
                  <p:cNvSpPr>
                    <a:spLocks/>
                  </p:cNvSpPr>
                  <p:nvPr/>
                </p:nvSpPr>
                <p:spPr bwMode="auto">
                  <a:xfrm>
                    <a:off x="3962" y="1727"/>
                    <a:ext cx="394" cy="61"/>
                  </a:xfrm>
                  <a:custGeom>
                    <a:avLst/>
                    <a:gdLst/>
                    <a:ahLst/>
                    <a:cxnLst>
                      <a:cxn ang="0">
                        <a:pos x="788" y="8"/>
                      </a:cxn>
                      <a:cxn ang="0">
                        <a:pos x="144" y="0"/>
                      </a:cxn>
                      <a:cxn ang="0">
                        <a:pos x="0" y="79"/>
                      </a:cxn>
                      <a:cxn ang="0">
                        <a:pos x="4" y="104"/>
                      </a:cxn>
                      <a:cxn ang="0">
                        <a:pos x="676" y="122"/>
                      </a:cxn>
                      <a:cxn ang="0">
                        <a:pos x="788" y="8"/>
                      </a:cxn>
                    </a:cxnLst>
                    <a:rect l="0" t="0" r="r" b="b"/>
                    <a:pathLst>
                      <a:path w="788" h="122">
                        <a:moveTo>
                          <a:pt x="788" y="8"/>
                        </a:moveTo>
                        <a:lnTo>
                          <a:pt x="144" y="0"/>
                        </a:lnTo>
                        <a:lnTo>
                          <a:pt x="0" y="79"/>
                        </a:lnTo>
                        <a:lnTo>
                          <a:pt x="4" y="104"/>
                        </a:lnTo>
                        <a:lnTo>
                          <a:pt x="676" y="122"/>
                        </a:lnTo>
                        <a:lnTo>
                          <a:pt x="788" y="8"/>
                        </a:lnTo>
                        <a:close/>
                      </a:path>
                    </a:pathLst>
                  </a:custGeom>
                  <a:solidFill>
                    <a:srgbClr val="EDED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6" name="Freeform 741"/>
                  <p:cNvSpPr>
                    <a:spLocks/>
                  </p:cNvSpPr>
                  <p:nvPr/>
                </p:nvSpPr>
                <p:spPr bwMode="auto">
                  <a:xfrm>
                    <a:off x="4287" y="1725"/>
                    <a:ext cx="83" cy="71"/>
                  </a:xfrm>
                  <a:custGeom>
                    <a:avLst/>
                    <a:gdLst/>
                    <a:ahLst/>
                    <a:cxnLst>
                      <a:cxn ang="0">
                        <a:pos x="122" y="4"/>
                      </a:cxn>
                      <a:cxn ang="0">
                        <a:pos x="7" y="95"/>
                      </a:cxn>
                      <a:cxn ang="0">
                        <a:pos x="0" y="101"/>
                      </a:cxn>
                      <a:cxn ang="0">
                        <a:pos x="2" y="108"/>
                      </a:cxn>
                      <a:cxn ang="0">
                        <a:pos x="5" y="128"/>
                      </a:cxn>
                      <a:cxn ang="0">
                        <a:pos x="10" y="143"/>
                      </a:cxn>
                      <a:cxn ang="0">
                        <a:pos x="42" y="141"/>
                      </a:cxn>
                      <a:cxn ang="0">
                        <a:pos x="155" y="86"/>
                      </a:cxn>
                      <a:cxn ang="0">
                        <a:pos x="166" y="81"/>
                      </a:cxn>
                      <a:cxn ang="0">
                        <a:pos x="166" y="71"/>
                      </a:cxn>
                      <a:cxn ang="0">
                        <a:pos x="163" y="13"/>
                      </a:cxn>
                      <a:cxn ang="0">
                        <a:pos x="157" y="0"/>
                      </a:cxn>
                      <a:cxn ang="0">
                        <a:pos x="122" y="4"/>
                      </a:cxn>
                    </a:cxnLst>
                    <a:rect l="0" t="0" r="r" b="b"/>
                    <a:pathLst>
                      <a:path w="166" h="143">
                        <a:moveTo>
                          <a:pt x="122" y="4"/>
                        </a:moveTo>
                        <a:lnTo>
                          <a:pt x="7" y="95"/>
                        </a:lnTo>
                        <a:lnTo>
                          <a:pt x="0" y="101"/>
                        </a:lnTo>
                        <a:lnTo>
                          <a:pt x="2" y="108"/>
                        </a:lnTo>
                        <a:lnTo>
                          <a:pt x="5" y="128"/>
                        </a:lnTo>
                        <a:lnTo>
                          <a:pt x="10" y="143"/>
                        </a:lnTo>
                        <a:lnTo>
                          <a:pt x="42" y="141"/>
                        </a:lnTo>
                        <a:lnTo>
                          <a:pt x="155" y="86"/>
                        </a:lnTo>
                        <a:lnTo>
                          <a:pt x="166" y="81"/>
                        </a:lnTo>
                        <a:lnTo>
                          <a:pt x="166" y="71"/>
                        </a:lnTo>
                        <a:lnTo>
                          <a:pt x="163" y="13"/>
                        </a:lnTo>
                        <a:lnTo>
                          <a:pt x="157" y="0"/>
                        </a:lnTo>
                        <a:lnTo>
                          <a:pt x="1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7" name="Freeform 742"/>
                  <p:cNvSpPr>
                    <a:spLocks/>
                  </p:cNvSpPr>
                  <p:nvPr/>
                </p:nvSpPr>
                <p:spPr bwMode="auto">
                  <a:xfrm>
                    <a:off x="4299" y="1731"/>
                    <a:ext cx="59" cy="57"/>
                  </a:xfrm>
                  <a:custGeom>
                    <a:avLst/>
                    <a:gdLst/>
                    <a:ahLst/>
                    <a:cxnLst>
                      <a:cxn ang="0">
                        <a:pos x="115" y="0"/>
                      </a:cxn>
                      <a:cxn ang="0">
                        <a:pos x="0" y="93"/>
                      </a:cxn>
                      <a:cxn ang="0">
                        <a:pos x="3" y="114"/>
                      </a:cxn>
                      <a:cxn ang="0">
                        <a:pos x="119" y="58"/>
                      </a:cxn>
                      <a:cxn ang="0">
                        <a:pos x="115" y="0"/>
                      </a:cxn>
                    </a:cxnLst>
                    <a:rect l="0" t="0" r="r" b="b"/>
                    <a:pathLst>
                      <a:path w="119" h="114">
                        <a:moveTo>
                          <a:pt x="115" y="0"/>
                        </a:moveTo>
                        <a:lnTo>
                          <a:pt x="0" y="93"/>
                        </a:lnTo>
                        <a:lnTo>
                          <a:pt x="3" y="114"/>
                        </a:lnTo>
                        <a:lnTo>
                          <a:pt x="119" y="5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D8D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8" name="Freeform 743"/>
                  <p:cNvSpPr>
                    <a:spLocks/>
                  </p:cNvSpPr>
                  <p:nvPr/>
                </p:nvSpPr>
                <p:spPr bwMode="auto">
                  <a:xfrm>
                    <a:off x="3995" y="1755"/>
                    <a:ext cx="269" cy="9"/>
                  </a:xfrm>
                  <a:custGeom>
                    <a:avLst/>
                    <a:gdLst/>
                    <a:ahLst/>
                    <a:cxnLst>
                      <a:cxn ang="0">
                        <a:pos x="537" y="17"/>
                      </a:cxn>
                      <a:cxn ang="0">
                        <a:pos x="507" y="3"/>
                      </a:cxn>
                      <a:cxn ang="0">
                        <a:pos x="33" y="0"/>
                      </a:cxn>
                      <a:cxn ang="0">
                        <a:pos x="0" y="11"/>
                      </a:cxn>
                      <a:cxn ang="0">
                        <a:pos x="537" y="17"/>
                      </a:cxn>
                    </a:cxnLst>
                    <a:rect l="0" t="0" r="r" b="b"/>
                    <a:pathLst>
                      <a:path w="537" h="17">
                        <a:moveTo>
                          <a:pt x="537" y="17"/>
                        </a:moveTo>
                        <a:lnTo>
                          <a:pt x="507" y="3"/>
                        </a:lnTo>
                        <a:lnTo>
                          <a:pt x="33" y="0"/>
                        </a:lnTo>
                        <a:lnTo>
                          <a:pt x="0" y="11"/>
                        </a:lnTo>
                        <a:lnTo>
                          <a:pt x="537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9" name="Freeform 744"/>
                  <p:cNvSpPr>
                    <a:spLocks/>
                  </p:cNvSpPr>
                  <p:nvPr/>
                </p:nvSpPr>
                <p:spPr bwMode="auto">
                  <a:xfrm>
                    <a:off x="4267" y="1734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1" y="0"/>
                      </a:cxn>
                      <a:cxn ang="0">
                        <a:pos x="25" y="0"/>
                      </a:cxn>
                      <a:cxn ang="0">
                        <a:pos x="0" y="10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1" y="0"/>
                        </a:lnTo>
                        <a:lnTo>
                          <a:pt x="25" y="0"/>
                        </a:lnTo>
                        <a:lnTo>
                          <a:pt x="0" y="10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0" name="Freeform 745"/>
                  <p:cNvSpPr>
                    <a:spLocks/>
                  </p:cNvSpPr>
                  <p:nvPr/>
                </p:nvSpPr>
                <p:spPr bwMode="auto">
                  <a:xfrm>
                    <a:off x="4220" y="1733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4"/>
                      </a:cxn>
                      <a:cxn ang="0">
                        <a:pos x="50" y="0"/>
                      </a:cxn>
                      <a:cxn ang="0">
                        <a:pos x="25" y="0"/>
                      </a:cxn>
                      <a:cxn ang="0">
                        <a:pos x="0" y="9"/>
                      </a:cxn>
                      <a:cxn ang="0">
                        <a:pos x="68" y="14"/>
                      </a:cxn>
                    </a:cxnLst>
                    <a:rect l="0" t="0" r="r" b="b"/>
                    <a:pathLst>
                      <a:path w="68" h="14">
                        <a:moveTo>
                          <a:pt x="68" y="14"/>
                        </a:moveTo>
                        <a:lnTo>
                          <a:pt x="50" y="0"/>
                        </a:lnTo>
                        <a:lnTo>
                          <a:pt x="25" y="0"/>
                        </a:lnTo>
                        <a:lnTo>
                          <a:pt x="0" y="9"/>
                        </a:lnTo>
                        <a:lnTo>
                          <a:pt x="68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1" name="Freeform 746"/>
                  <p:cNvSpPr>
                    <a:spLocks/>
                  </p:cNvSpPr>
                  <p:nvPr/>
                </p:nvSpPr>
                <p:spPr bwMode="auto">
                  <a:xfrm>
                    <a:off x="4178" y="1733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7" y="13"/>
                      </a:cxn>
                      <a:cxn ang="0">
                        <a:pos x="50" y="0"/>
                      </a:cxn>
                      <a:cxn ang="0">
                        <a:pos x="25" y="0"/>
                      </a:cxn>
                      <a:cxn ang="0">
                        <a:pos x="0" y="10"/>
                      </a:cxn>
                      <a:cxn ang="0">
                        <a:pos x="67" y="13"/>
                      </a:cxn>
                    </a:cxnLst>
                    <a:rect l="0" t="0" r="r" b="b"/>
                    <a:pathLst>
                      <a:path w="67" h="13">
                        <a:moveTo>
                          <a:pt x="67" y="13"/>
                        </a:moveTo>
                        <a:lnTo>
                          <a:pt x="50" y="0"/>
                        </a:lnTo>
                        <a:lnTo>
                          <a:pt x="25" y="0"/>
                        </a:lnTo>
                        <a:lnTo>
                          <a:pt x="0" y="10"/>
                        </a:lnTo>
                        <a:lnTo>
                          <a:pt x="67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2" name="Freeform 747"/>
                  <p:cNvSpPr>
                    <a:spLocks/>
                  </p:cNvSpPr>
                  <p:nvPr/>
                </p:nvSpPr>
                <p:spPr bwMode="auto">
                  <a:xfrm>
                    <a:off x="4135" y="1733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49" y="0"/>
                      </a:cxn>
                      <a:cxn ang="0">
                        <a:pos x="24" y="0"/>
                      </a:cxn>
                      <a:cxn ang="0">
                        <a:pos x="0" y="10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49" y="0"/>
                        </a:lnTo>
                        <a:lnTo>
                          <a:pt x="24" y="0"/>
                        </a:lnTo>
                        <a:lnTo>
                          <a:pt x="0" y="10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3" name="Freeform 748"/>
                  <p:cNvSpPr>
                    <a:spLocks/>
                  </p:cNvSpPr>
                  <p:nvPr/>
                </p:nvSpPr>
                <p:spPr bwMode="auto">
                  <a:xfrm>
                    <a:off x="4092" y="1733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1" y="0"/>
                      </a:cxn>
                      <a:cxn ang="0">
                        <a:pos x="26" y="0"/>
                      </a:cxn>
                      <a:cxn ang="0">
                        <a:pos x="0" y="10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1" y="0"/>
                        </a:lnTo>
                        <a:lnTo>
                          <a:pt x="26" y="0"/>
                        </a:lnTo>
                        <a:lnTo>
                          <a:pt x="0" y="10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4" name="Freeform 749"/>
                  <p:cNvSpPr>
                    <a:spLocks/>
                  </p:cNvSpPr>
                  <p:nvPr/>
                </p:nvSpPr>
                <p:spPr bwMode="auto">
                  <a:xfrm>
                    <a:off x="4049" y="1733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1" y="0"/>
                      </a:cxn>
                      <a:cxn ang="0">
                        <a:pos x="25" y="0"/>
                      </a:cxn>
                      <a:cxn ang="0">
                        <a:pos x="0" y="10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1" y="0"/>
                        </a:lnTo>
                        <a:lnTo>
                          <a:pt x="25" y="0"/>
                        </a:lnTo>
                        <a:lnTo>
                          <a:pt x="0" y="10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5" name="Freeform 750"/>
                  <p:cNvSpPr>
                    <a:spLocks/>
                  </p:cNvSpPr>
                  <p:nvPr/>
                </p:nvSpPr>
                <p:spPr bwMode="auto">
                  <a:xfrm>
                    <a:off x="4253" y="1746"/>
                    <a:ext cx="34" cy="6"/>
                  </a:xfrm>
                  <a:custGeom>
                    <a:avLst/>
                    <a:gdLst/>
                    <a:ahLst/>
                    <a:cxnLst>
                      <a:cxn ang="0">
                        <a:pos x="67" y="13"/>
                      </a:cxn>
                      <a:cxn ang="0">
                        <a:pos x="50" y="0"/>
                      </a:cxn>
                      <a:cxn ang="0">
                        <a:pos x="25" y="0"/>
                      </a:cxn>
                      <a:cxn ang="0">
                        <a:pos x="0" y="10"/>
                      </a:cxn>
                      <a:cxn ang="0">
                        <a:pos x="67" y="13"/>
                      </a:cxn>
                    </a:cxnLst>
                    <a:rect l="0" t="0" r="r" b="b"/>
                    <a:pathLst>
                      <a:path w="67" h="13">
                        <a:moveTo>
                          <a:pt x="67" y="13"/>
                        </a:moveTo>
                        <a:lnTo>
                          <a:pt x="50" y="0"/>
                        </a:lnTo>
                        <a:lnTo>
                          <a:pt x="25" y="0"/>
                        </a:lnTo>
                        <a:lnTo>
                          <a:pt x="0" y="10"/>
                        </a:lnTo>
                        <a:lnTo>
                          <a:pt x="67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6" name="Freeform 751"/>
                  <p:cNvSpPr>
                    <a:spLocks/>
                  </p:cNvSpPr>
                  <p:nvPr/>
                </p:nvSpPr>
                <p:spPr bwMode="auto">
                  <a:xfrm>
                    <a:off x="4206" y="1745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1" y="0"/>
                      </a:cxn>
                      <a:cxn ang="0">
                        <a:pos x="26" y="0"/>
                      </a:cxn>
                      <a:cxn ang="0">
                        <a:pos x="0" y="10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1" y="0"/>
                        </a:lnTo>
                        <a:lnTo>
                          <a:pt x="26" y="0"/>
                        </a:lnTo>
                        <a:lnTo>
                          <a:pt x="0" y="10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7" name="Freeform 752"/>
                  <p:cNvSpPr>
                    <a:spLocks/>
                  </p:cNvSpPr>
                  <p:nvPr/>
                </p:nvSpPr>
                <p:spPr bwMode="auto">
                  <a:xfrm>
                    <a:off x="4164" y="1744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1" y="0"/>
                      </a:cxn>
                      <a:cxn ang="0">
                        <a:pos x="25" y="0"/>
                      </a:cxn>
                      <a:cxn ang="0">
                        <a:pos x="0" y="9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1" y="0"/>
                        </a:lnTo>
                        <a:lnTo>
                          <a:pt x="25" y="0"/>
                        </a:lnTo>
                        <a:lnTo>
                          <a:pt x="0" y="9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8" name="Freeform 753"/>
                  <p:cNvSpPr>
                    <a:spLocks/>
                  </p:cNvSpPr>
                  <p:nvPr/>
                </p:nvSpPr>
                <p:spPr bwMode="auto">
                  <a:xfrm>
                    <a:off x="4121" y="1744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49" y="0"/>
                      </a:cxn>
                      <a:cxn ang="0">
                        <a:pos x="24" y="0"/>
                      </a:cxn>
                      <a:cxn ang="0">
                        <a:pos x="0" y="9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49" y="0"/>
                        </a:lnTo>
                        <a:lnTo>
                          <a:pt x="24" y="0"/>
                        </a:lnTo>
                        <a:lnTo>
                          <a:pt x="0" y="9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9" name="Freeform 754"/>
                  <p:cNvSpPr>
                    <a:spLocks/>
                  </p:cNvSpPr>
                  <p:nvPr/>
                </p:nvSpPr>
                <p:spPr bwMode="auto">
                  <a:xfrm>
                    <a:off x="4077" y="1744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0" y="0"/>
                      </a:cxn>
                      <a:cxn ang="0">
                        <a:pos x="25" y="0"/>
                      </a:cxn>
                      <a:cxn ang="0">
                        <a:pos x="0" y="9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0" y="0"/>
                        </a:lnTo>
                        <a:lnTo>
                          <a:pt x="25" y="0"/>
                        </a:lnTo>
                        <a:lnTo>
                          <a:pt x="0" y="9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0" name="Freeform 755"/>
                  <p:cNvSpPr>
                    <a:spLocks/>
                  </p:cNvSpPr>
                  <p:nvPr/>
                </p:nvSpPr>
                <p:spPr bwMode="auto">
                  <a:xfrm>
                    <a:off x="4035" y="1744"/>
                    <a:ext cx="34" cy="7"/>
                  </a:xfrm>
                  <a:custGeom>
                    <a:avLst/>
                    <a:gdLst/>
                    <a:ahLst/>
                    <a:cxnLst>
                      <a:cxn ang="0">
                        <a:pos x="68" y="13"/>
                      </a:cxn>
                      <a:cxn ang="0">
                        <a:pos x="50" y="0"/>
                      </a:cxn>
                      <a:cxn ang="0">
                        <a:pos x="25" y="0"/>
                      </a:cxn>
                      <a:cxn ang="0">
                        <a:pos x="0" y="9"/>
                      </a:cxn>
                      <a:cxn ang="0">
                        <a:pos x="68" y="13"/>
                      </a:cxn>
                    </a:cxnLst>
                    <a:rect l="0" t="0" r="r" b="b"/>
                    <a:pathLst>
                      <a:path w="68" h="13">
                        <a:moveTo>
                          <a:pt x="68" y="13"/>
                        </a:moveTo>
                        <a:lnTo>
                          <a:pt x="50" y="0"/>
                        </a:lnTo>
                        <a:lnTo>
                          <a:pt x="25" y="0"/>
                        </a:lnTo>
                        <a:lnTo>
                          <a:pt x="0" y="9"/>
                        </a:lnTo>
                        <a:lnTo>
                          <a:pt x="6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1" name="Freeform 756"/>
                  <p:cNvSpPr>
                    <a:spLocks/>
                  </p:cNvSpPr>
                  <p:nvPr/>
                </p:nvSpPr>
                <p:spPr bwMode="auto">
                  <a:xfrm>
                    <a:off x="3705" y="1490"/>
                    <a:ext cx="325" cy="208"/>
                  </a:xfrm>
                  <a:custGeom>
                    <a:avLst/>
                    <a:gdLst/>
                    <a:ahLst/>
                    <a:cxnLst>
                      <a:cxn ang="0">
                        <a:pos x="30" y="289"/>
                      </a:cxn>
                      <a:cxn ang="0">
                        <a:pos x="40" y="365"/>
                      </a:cxn>
                      <a:cxn ang="0">
                        <a:pos x="43" y="390"/>
                      </a:cxn>
                      <a:cxn ang="0">
                        <a:pos x="46" y="416"/>
                      </a:cxn>
                      <a:cxn ang="0">
                        <a:pos x="73" y="413"/>
                      </a:cxn>
                      <a:cxn ang="0">
                        <a:pos x="100" y="409"/>
                      </a:cxn>
                      <a:cxn ang="0">
                        <a:pos x="597" y="351"/>
                      </a:cxn>
                      <a:cxn ang="0">
                        <a:pos x="624" y="348"/>
                      </a:cxn>
                      <a:cxn ang="0">
                        <a:pos x="651" y="345"/>
                      </a:cxn>
                      <a:cxn ang="0">
                        <a:pos x="646" y="321"/>
                      </a:cxn>
                      <a:cxn ang="0">
                        <a:pos x="643" y="296"/>
                      </a:cxn>
                      <a:cxn ang="0">
                        <a:pos x="610" y="49"/>
                      </a:cxn>
                      <a:cxn ang="0">
                        <a:pos x="607" y="26"/>
                      </a:cxn>
                      <a:cxn ang="0">
                        <a:pos x="604" y="0"/>
                      </a:cxn>
                      <a:cxn ang="0">
                        <a:pos x="577" y="3"/>
                      </a:cxn>
                      <a:cxn ang="0">
                        <a:pos x="550" y="7"/>
                      </a:cxn>
                      <a:cxn ang="0">
                        <a:pos x="54" y="65"/>
                      </a:cxn>
                      <a:cxn ang="0">
                        <a:pos x="27" y="68"/>
                      </a:cxn>
                      <a:cxn ang="0">
                        <a:pos x="0" y="71"/>
                      </a:cxn>
                      <a:cxn ang="0">
                        <a:pos x="4" y="95"/>
                      </a:cxn>
                      <a:cxn ang="0">
                        <a:pos x="7" y="120"/>
                      </a:cxn>
                      <a:cxn ang="0">
                        <a:pos x="10" y="144"/>
                      </a:cxn>
                      <a:cxn ang="0">
                        <a:pos x="30" y="289"/>
                      </a:cxn>
                    </a:cxnLst>
                    <a:rect l="0" t="0" r="r" b="b"/>
                    <a:pathLst>
                      <a:path w="651" h="416">
                        <a:moveTo>
                          <a:pt x="30" y="289"/>
                        </a:moveTo>
                        <a:lnTo>
                          <a:pt x="40" y="365"/>
                        </a:lnTo>
                        <a:lnTo>
                          <a:pt x="43" y="390"/>
                        </a:lnTo>
                        <a:lnTo>
                          <a:pt x="46" y="416"/>
                        </a:lnTo>
                        <a:lnTo>
                          <a:pt x="73" y="413"/>
                        </a:lnTo>
                        <a:lnTo>
                          <a:pt x="100" y="409"/>
                        </a:lnTo>
                        <a:lnTo>
                          <a:pt x="597" y="351"/>
                        </a:lnTo>
                        <a:lnTo>
                          <a:pt x="624" y="348"/>
                        </a:lnTo>
                        <a:lnTo>
                          <a:pt x="651" y="345"/>
                        </a:lnTo>
                        <a:lnTo>
                          <a:pt x="646" y="321"/>
                        </a:lnTo>
                        <a:lnTo>
                          <a:pt x="643" y="296"/>
                        </a:lnTo>
                        <a:lnTo>
                          <a:pt x="610" y="49"/>
                        </a:lnTo>
                        <a:lnTo>
                          <a:pt x="607" y="26"/>
                        </a:lnTo>
                        <a:lnTo>
                          <a:pt x="604" y="0"/>
                        </a:lnTo>
                        <a:lnTo>
                          <a:pt x="577" y="3"/>
                        </a:lnTo>
                        <a:lnTo>
                          <a:pt x="550" y="7"/>
                        </a:lnTo>
                        <a:lnTo>
                          <a:pt x="54" y="65"/>
                        </a:lnTo>
                        <a:lnTo>
                          <a:pt x="27" y="68"/>
                        </a:lnTo>
                        <a:lnTo>
                          <a:pt x="0" y="71"/>
                        </a:lnTo>
                        <a:lnTo>
                          <a:pt x="4" y="95"/>
                        </a:lnTo>
                        <a:lnTo>
                          <a:pt x="7" y="120"/>
                        </a:lnTo>
                        <a:lnTo>
                          <a:pt x="10" y="144"/>
                        </a:lnTo>
                        <a:lnTo>
                          <a:pt x="30" y="2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2" name="Freeform 757"/>
                  <p:cNvSpPr>
                    <a:spLocks/>
                  </p:cNvSpPr>
                  <p:nvPr/>
                </p:nvSpPr>
                <p:spPr bwMode="auto">
                  <a:xfrm>
                    <a:off x="3720" y="1504"/>
                    <a:ext cx="294" cy="180"/>
                  </a:xfrm>
                  <a:custGeom>
                    <a:avLst/>
                    <a:gdLst/>
                    <a:ahLst/>
                    <a:cxnLst>
                      <a:cxn ang="0">
                        <a:pos x="37" y="333"/>
                      </a:cxn>
                      <a:cxn ang="0">
                        <a:pos x="4" y="88"/>
                      </a:cxn>
                      <a:cxn ang="0">
                        <a:pos x="0" y="63"/>
                      </a:cxn>
                      <a:cxn ang="0">
                        <a:pos x="27" y="60"/>
                      </a:cxn>
                      <a:cxn ang="0">
                        <a:pos x="523" y="3"/>
                      </a:cxn>
                      <a:cxn ang="0">
                        <a:pos x="550" y="0"/>
                      </a:cxn>
                      <a:cxn ang="0">
                        <a:pos x="553" y="23"/>
                      </a:cxn>
                      <a:cxn ang="0">
                        <a:pos x="586" y="270"/>
                      </a:cxn>
                      <a:cxn ang="0">
                        <a:pos x="590" y="295"/>
                      </a:cxn>
                      <a:cxn ang="0">
                        <a:pos x="563" y="297"/>
                      </a:cxn>
                      <a:cxn ang="0">
                        <a:pos x="67" y="355"/>
                      </a:cxn>
                      <a:cxn ang="0">
                        <a:pos x="40" y="358"/>
                      </a:cxn>
                      <a:cxn ang="0">
                        <a:pos x="37" y="333"/>
                      </a:cxn>
                    </a:cxnLst>
                    <a:rect l="0" t="0" r="r" b="b"/>
                    <a:pathLst>
                      <a:path w="590" h="358">
                        <a:moveTo>
                          <a:pt x="37" y="333"/>
                        </a:moveTo>
                        <a:lnTo>
                          <a:pt x="4" y="88"/>
                        </a:lnTo>
                        <a:lnTo>
                          <a:pt x="0" y="63"/>
                        </a:lnTo>
                        <a:lnTo>
                          <a:pt x="27" y="60"/>
                        </a:lnTo>
                        <a:lnTo>
                          <a:pt x="523" y="3"/>
                        </a:lnTo>
                        <a:lnTo>
                          <a:pt x="550" y="0"/>
                        </a:lnTo>
                        <a:lnTo>
                          <a:pt x="553" y="23"/>
                        </a:lnTo>
                        <a:lnTo>
                          <a:pt x="586" y="270"/>
                        </a:lnTo>
                        <a:lnTo>
                          <a:pt x="590" y="295"/>
                        </a:lnTo>
                        <a:lnTo>
                          <a:pt x="563" y="297"/>
                        </a:lnTo>
                        <a:lnTo>
                          <a:pt x="67" y="355"/>
                        </a:lnTo>
                        <a:lnTo>
                          <a:pt x="40" y="358"/>
                        </a:lnTo>
                        <a:lnTo>
                          <a:pt x="37" y="3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3" name="Freeform 758"/>
                  <p:cNvSpPr>
                    <a:spLocks/>
                  </p:cNvSpPr>
                  <p:nvPr/>
                </p:nvSpPr>
                <p:spPr bwMode="auto">
                  <a:xfrm>
                    <a:off x="3735" y="1518"/>
                    <a:ext cx="264" cy="151"/>
                  </a:xfrm>
                  <a:custGeom>
                    <a:avLst/>
                    <a:gdLst/>
                    <a:ahLst/>
                    <a:cxnLst>
                      <a:cxn ang="0">
                        <a:pos x="530" y="246"/>
                      </a:cxn>
                      <a:cxn ang="0">
                        <a:pos x="496" y="0"/>
                      </a:cxn>
                      <a:cxn ang="0">
                        <a:pos x="0" y="58"/>
                      </a:cxn>
                      <a:cxn ang="0">
                        <a:pos x="34" y="303"/>
                      </a:cxn>
                      <a:cxn ang="0">
                        <a:pos x="530" y="246"/>
                      </a:cxn>
                    </a:cxnLst>
                    <a:rect l="0" t="0" r="r" b="b"/>
                    <a:pathLst>
                      <a:path w="530" h="303">
                        <a:moveTo>
                          <a:pt x="530" y="246"/>
                        </a:moveTo>
                        <a:lnTo>
                          <a:pt x="496" y="0"/>
                        </a:lnTo>
                        <a:lnTo>
                          <a:pt x="0" y="58"/>
                        </a:lnTo>
                        <a:lnTo>
                          <a:pt x="34" y="303"/>
                        </a:lnTo>
                        <a:lnTo>
                          <a:pt x="530" y="246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4" name="Freeform 759"/>
                  <p:cNvSpPr>
                    <a:spLocks/>
                  </p:cNvSpPr>
                  <p:nvPr/>
                </p:nvSpPr>
                <p:spPr bwMode="auto">
                  <a:xfrm>
                    <a:off x="3730" y="1506"/>
                    <a:ext cx="261" cy="102"/>
                  </a:xfrm>
                  <a:custGeom>
                    <a:avLst/>
                    <a:gdLst/>
                    <a:ahLst/>
                    <a:cxnLst>
                      <a:cxn ang="0">
                        <a:pos x="521" y="44"/>
                      </a:cxn>
                      <a:cxn ang="0">
                        <a:pos x="291" y="197"/>
                      </a:cxn>
                      <a:cxn ang="0">
                        <a:pos x="278" y="204"/>
                      </a:cxn>
                      <a:cxn ang="0">
                        <a:pos x="265" y="199"/>
                      </a:cxn>
                      <a:cxn ang="0">
                        <a:pos x="0" y="106"/>
                      </a:cxn>
                      <a:cxn ang="0">
                        <a:pos x="6" y="57"/>
                      </a:cxn>
                      <a:cxn ang="0">
                        <a:pos x="502" y="0"/>
                      </a:cxn>
                      <a:cxn ang="0">
                        <a:pos x="521" y="44"/>
                      </a:cxn>
                    </a:cxnLst>
                    <a:rect l="0" t="0" r="r" b="b"/>
                    <a:pathLst>
                      <a:path w="521" h="204">
                        <a:moveTo>
                          <a:pt x="521" y="44"/>
                        </a:moveTo>
                        <a:lnTo>
                          <a:pt x="291" y="197"/>
                        </a:lnTo>
                        <a:lnTo>
                          <a:pt x="278" y="204"/>
                        </a:lnTo>
                        <a:lnTo>
                          <a:pt x="265" y="199"/>
                        </a:lnTo>
                        <a:lnTo>
                          <a:pt x="0" y="106"/>
                        </a:lnTo>
                        <a:lnTo>
                          <a:pt x="6" y="57"/>
                        </a:lnTo>
                        <a:lnTo>
                          <a:pt x="502" y="0"/>
                        </a:lnTo>
                        <a:lnTo>
                          <a:pt x="52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5" name="Freeform 760"/>
                  <p:cNvSpPr>
                    <a:spLocks/>
                  </p:cNvSpPr>
                  <p:nvPr/>
                </p:nvSpPr>
                <p:spPr bwMode="auto">
                  <a:xfrm>
                    <a:off x="3735" y="1518"/>
                    <a:ext cx="248" cy="76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266" y="151"/>
                      </a:cxn>
                      <a:cxn ang="0">
                        <a:pos x="496" y="0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496" h="151">
                        <a:moveTo>
                          <a:pt x="0" y="58"/>
                        </a:moveTo>
                        <a:lnTo>
                          <a:pt x="266" y="151"/>
                        </a:lnTo>
                        <a:lnTo>
                          <a:pt x="496" y="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6" name="Freeform 761"/>
                  <p:cNvSpPr>
                    <a:spLocks/>
                  </p:cNvSpPr>
                  <p:nvPr/>
                </p:nvSpPr>
                <p:spPr bwMode="auto">
                  <a:xfrm>
                    <a:off x="3746" y="1598"/>
                    <a:ext cx="110" cy="71"/>
                  </a:xfrm>
                  <a:custGeom>
                    <a:avLst/>
                    <a:gdLst/>
                    <a:ahLst/>
                    <a:cxnLst>
                      <a:cxn ang="0">
                        <a:pos x="11" y="142"/>
                      </a:cxn>
                      <a:cxn ang="0">
                        <a:pos x="221" y="6"/>
                      </a:cxn>
                      <a:cxn ang="0">
                        <a:pos x="202" y="0"/>
                      </a:cxn>
                      <a:cxn ang="0">
                        <a:pos x="0" y="121"/>
                      </a:cxn>
                      <a:cxn ang="0">
                        <a:pos x="11" y="142"/>
                      </a:cxn>
                    </a:cxnLst>
                    <a:rect l="0" t="0" r="r" b="b"/>
                    <a:pathLst>
                      <a:path w="221" h="142">
                        <a:moveTo>
                          <a:pt x="11" y="142"/>
                        </a:moveTo>
                        <a:lnTo>
                          <a:pt x="221" y="6"/>
                        </a:lnTo>
                        <a:lnTo>
                          <a:pt x="202" y="0"/>
                        </a:lnTo>
                        <a:lnTo>
                          <a:pt x="0" y="121"/>
                        </a:lnTo>
                        <a:lnTo>
                          <a:pt x="11" y="1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7" name="Freeform 762"/>
                  <p:cNvSpPr>
                    <a:spLocks/>
                  </p:cNvSpPr>
                  <p:nvPr/>
                </p:nvSpPr>
                <p:spPr bwMode="auto">
                  <a:xfrm>
                    <a:off x="3879" y="1594"/>
                    <a:ext cx="125" cy="4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240" y="95"/>
                      </a:cxn>
                      <a:cxn ang="0">
                        <a:pos x="249" y="79"/>
                      </a:cxn>
                      <a:cxn ang="0">
                        <a:pos x="17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49" h="95">
                        <a:moveTo>
                          <a:pt x="0" y="10"/>
                        </a:moveTo>
                        <a:lnTo>
                          <a:pt x="240" y="95"/>
                        </a:lnTo>
                        <a:lnTo>
                          <a:pt x="249" y="79"/>
                        </a:lnTo>
                        <a:lnTo>
                          <a:pt x="17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pic>
            <p:nvPicPr>
              <p:cNvPr id="387" name="Picture 763" descr="cd_mediateka_biology_b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934" y="960"/>
                <a:ext cx="403" cy="576"/>
              </a:xfrm>
              <a:prstGeom prst="rect">
                <a:avLst/>
              </a:prstGeom>
              <a:noFill/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</p:pic>
          <p:pic>
            <p:nvPicPr>
              <p:cNvPr id="388" name="Picture 764" descr="cd_mediateka_chemistry_b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00" y="960"/>
                <a:ext cx="384" cy="545"/>
              </a:xfrm>
              <a:prstGeom prst="rect">
                <a:avLst/>
              </a:prstGeom>
              <a:noFill/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</p:pic>
          <p:pic>
            <p:nvPicPr>
              <p:cNvPr id="389" name="Picture 765" descr="cd_mediateka_physics_b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32" y="960"/>
                <a:ext cx="378" cy="538"/>
              </a:xfrm>
              <a:prstGeom prst="rect">
                <a:avLst/>
              </a:prstGeom>
              <a:noFill/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</p:pic>
        </p:grpSp>
        <p:sp>
          <p:nvSpPr>
            <p:cNvPr id="768" name="TextBox 767"/>
            <p:cNvSpPr txBox="1"/>
            <p:nvPr/>
          </p:nvSpPr>
          <p:spPr>
            <a:xfrm>
              <a:off x="6372200" y="1556792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ИКТ </a:t>
              </a:r>
            </a:p>
            <a:p>
              <a:pPr algn="ctr"/>
              <a:r>
                <a:rPr lang="ru-RU" dirty="0" smtClean="0"/>
                <a:t>в образовании</a:t>
              </a:r>
              <a:endParaRPr lang="ru-RU" dirty="0"/>
            </a:p>
          </p:txBody>
        </p:sp>
      </p:grpSp>
      <p:graphicFrame>
        <p:nvGraphicFramePr>
          <p:cNvPr id="770" name="Схема 769"/>
          <p:cNvGraphicFramePr/>
          <p:nvPr/>
        </p:nvGraphicFramePr>
        <p:xfrm>
          <a:off x="4572000" y="3933056"/>
          <a:ext cx="31683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Документ-камера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391" t="30876" r="40721" b="16904"/>
          <a:stretch>
            <a:fillRect/>
          </a:stretch>
        </p:blipFill>
        <p:spPr bwMode="auto">
          <a:xfrm>
            <a:off x="0" y="2348880"/>
            <a:ext cx="2670987" cy="24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2627784" y="1196752"/>
          <a:ext cx="63367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Интерактивный учебник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ЦОР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Локальная сеть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10230" t="2908" r="11403" b="4251"/>
          <a:stretch>
            <a:fillRect/>
          </a:stretch>
        </p:blipFill>
        <p:spPr bwMode="auto">
          <a:xfrm>
            <a:off x="179512" y="2420888"/>
            <a:ext cx="396044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t="2685" b="3803"/>
          <a:stretch>
            <a:fillRect/>
          </a:stretch>
        </p:blipFill>
        <p:spPr bwMode="auto">
          <a:xfrm>
            <a:off x="4211960" y="2420888"/>
            <a:ext cx="4716016" cy="36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Microsoft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Power Point</a:t>
            </a:r>
            <a:endParaRPr lang="ru-RU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268760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605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3"/>
                </a:solidFill>
              </a:rPr>
              <a:t>Геймификация</a:t>
            </a:r>
            <a:r>
              <a:rPr lang="ru-RU" dirty="0" smtClean="0">
                <a:solidFill>
                  <a:schemeClr val="accent3"/>
                </a:solidFill>
              </a:rPr>
              <a:t> образования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402832" cy="354123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Выбери элементы геймификации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8345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геймификации  в том, чтобы вовлечь ученика в процесс с помощью небольших психологических уловок, которые помогают вызвать в человеке те же эмоции, которые вызывает игра.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4536504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робление </a:t>
            </a:r>
            <a:r>
              <a:rPr lang="ru-RU" dirty="0"/>
              <a:t>информации на "уровни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4536504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доступ к новому </a:t>
            </a:r>
            <a:r>
              <a:rPr lang="ru-RU" dirty="0" err="1"/>
              <a:t>контенту</a:t>
            </a:r>
            <a:r>
              <a:rPr lang="ru-RU" dirty="0"/>
              <a:t> только после закрепления пройденного материала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33056"/>
            <a:ext cx="4536504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визуальное отображение прогресса – медали, баллы, </a:t>
            </a:r>
            <a:r>
              <a:rPr lang="ru-RU" dirty="0" err="1"/>
              <a:t>бейджи</a:t>
            </a:r>
            <a:r>
              <a:rPr lang="ru-RU" dirty="0"/>
              <a:t>, графики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81128"/>
            <a:ext cx="4536504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соревновательный элемент или наоборот, необходимость объединения в команду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17232"/>
            <a:ext cx="453650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синтез новых навыков – задания, для выполнения которых нужно использовать сразу несколько более простых умений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1" y="2636912"/>
            <a:ext cx="4536504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ru-RU" dirty="0" smtClean="0"/>
              <a:t>необязательно называть урок игрой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5796136" y="1844824"/>
            <a:ext cx="3177679" cy="460851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Результат</a:t>
            </a:r>
          </a:p>
          <a:p>
            <a:pPr>
              <a:buNone/>
            </a:pPr>
            <a:r>
              <a:rPr lang="ru-RU" sz="2800" dirty="0" smtClean="0"/>
              <a:t>Да</a:t>
            </a:r>
          </a:p>
          <a:p>
            <a:pPr>
              <a:buNone/>
            </a:pPr>
            <a:r>
              <a:rPr lang="ru-RU" sz="2800" dirty="0" smtClean="0"/>
              <a:t>Нет</a:t>
            </a:r>
          </a:p>
          <a:p>
            <a:pPr>
              <a:buNone/>
            </a:pPr>
            <a:r>
              <a:rPr lang="ru-RU" sz="2800" dirty="0" smtClean="0"/>
              <a:t>Да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83568" y="836712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76647" r="92207" b="19490"/>
          <a:stretch>
            <a:fillRect/>
          </a:stretch>
        </p:blipFill>
        <p:spPr bwMode="auto">
          <a:xfrm>
            <a:off x="6516216" y="5309784"/>
            <a:ext cx="2350315" cy="7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t="49826" r="84015" b="45645"/>
          <a:stretch>
            <a:fillRect/>
          </a:stretch>
        </p:blipFill>
        <p:spPr bwMode="auto">
          <a:xfrm>
            <a:off x="323528" y="764704"/>
            <a:ext cx="27952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t="72354" r="92207" b="23353"/>
          <a:stretch>
            <a:fillRect/>
          </a:stretch>
        </p:blipFill>
        <p:spPr bwMode="auto">
          <a:xfrm>
            <a:off x="611560" y="4797152"/>
            <a:ext cx="21407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31276" r="86494" b="63934"/>
          <a:stretch>
            <a:fillRect/>
          </a:stretch>
        </p:blipFill>
        <p:spPr bwMode="auto">
          <a:xfrm>
            <a:off x="6156176" y="1124744"/>
            <a:ext cx="2692607" cy="5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512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881</TotalTime>
  <Words>506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   МЕЖДУНАРОДНАЯ НАУЧНО-ПРАКТИЧЕСКАЯ КОНФЕРЕНЦИЯ «СОВРЕМЕННЫЕ ТЕХНОЛОГИИ В ОБРАЗОВАНИИ. ХИМКИ 2017» Секция «Роль ИКТ в эффективной реализации ФГОС в современной школе» ИКТ в работе учителя информатики в начальной школе.  Из опыта работы </vt:lpstr>
      <vt:lpstr>Информационные технологии</vt:lpstr>
      <vt:lpstr>Слайд 3</vt:lpstr>
      <vt:lpstr>Документ-камера</vt:lpstr>
      <vt:lpstr>Локальная сеть</vt:lpstr>
      <vt:lpstr>Microsoft Power Point</vt:lpstr>
      <vt:lpstr>Геймификация образования</vt:lpstr>
      <vt:lpstr>Слайд 8</vt:lpstr>
      <vt:lpstr>Слайд 9</vt:lpstr>
      <vt:lpstr>Слайд 10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НАУЧНО-ПРАКТИЧЕСКАЯ КОНФЕРЕНЦИЯ «СОВРЕМЕННЫЕ ТЕХНОЛОГИИ В ОБРАЗОВАНИИ. ХИМКИ 2017» Секция «Роль ИКТ в эффективной реализации ФГОС в современной школе» ИКТ в работе учителя информатики в начальной школе.  Из опыта работы</dc:title>
  <dc:creator>Тамара</dc:creator>
  <cp:lastModifiedBy>Тамара</cp:lastModifiedBy>
  <cp:revision>74</cp:revision>
  <dcterms:created xsi:type="dcterms:W3CDTF">2017-11-05T10:00:11Z</dcterms:created>
  <dcterms:modified xsi:type="dcterms:W3CDTF">2018-01-15T16:44:37Z</dcterms:modified>
</cp:coreProperties>
</file>