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2" r:id="rId4"/>
    <p:sldId id="285" r:id="rId5"/>
    <p:sldId id="278" r:id="rId6"/>
    <p:sldId id="275" r:id="rId7"/>
    <p:sldId id="276" r:id="rId8"/>
    <p:sldId id="279" r:id="rId9"/>
    <p:sldId id="280" r:id="rId10"/>
    <p:sldId id="281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D02C72-E34C-43A5-9F53-748B53016354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5EF522-62BE-4FB2-8918-70F673A8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10.jpeg"/><Relationship Id="rId2" Type="http://schemas.openxmlformats.org/officeDocument/2006/relationships/tags" Target="../tags/tag2.xml"/><Relationship Id="rId16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jpeg"/><Relationship Id="rId5" Type="http://schemas.openxmlformats.org/officeDocument/2006/relationships/tags" Target="../tags/tag5.xml"/><Relationship Id="rId1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Урок повторения темы </a:t>
            </a:r>
            <a:br>
              <a:rPr lang="ru-RU" sz="3200" dirty="0" smtClean="0"/>
            </a:br>
            <a:r>
              <a:rPr lang="ru-RU" sz="3200" dirty="0" smtClean="0"/>
              <a:t>«Мир объектов»»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Урок по информатике для учащихся 3 класса</a:t>
            </a:r>
          </a:p>
          <a:p>
            <a:r>
              <a:rPr lang="ru-RU" sz="2000" dirty="0" smtClean="0"/>
              <a:t>Автор: Унская Тамара Юльевна, учитель информатики МБОУ СОШ №27 г. Химки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643602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Заполни таблицу: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071546"/>
          <a:ext cx="5857884" cy="57864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6"/>
                <a:gridCol w="2928958"/>
              </a:tblGrid>
              <a:tr h="6816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Свойства учебника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523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Существенные с точки зрения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изготовителя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Не существенные с точки зрения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изготовителя</a:t>
                      </a: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52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Существенные с точки зрения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ученика</a:t>
                      </a:r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Не существенные с точки зрения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ученика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43636" y="2428868"/>
            <a:ext cx="2786082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книги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шрифта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1071546"/>
            <a:ext cx="2786082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бумаги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краски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цена книги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3857628"/>
            <a:ext cx="2786082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обложки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текста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картинок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5357826"/>
            <a:ext cx="2786082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обложки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закладки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7" name="Picture 2" descr="http://my-shop.ru/_files/product/3/130/1293427.jpg"/>
          <p:cNvPicPr>
            <a:picLocks noChangeAspect="1" noChangeArrowheads="1"/>
          </p:cNvPicPr>
          <p:nvPr/>
        </p:nvPicPr>
        <p:blipFill>
          <a:blip r:embed="rId2" cstate="print"/>
          <a:srcRect l="39759" t="30844"/>
          <a:stretch>
            <a:fillRect/>
          </a:stretch>
        </p:blipFill>
        <p:spPr bwMode="auto">
          <a:xfrm>
            <a:off x="6572264" y="89294"/>
            <a:ext cx="785818" cy="982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71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64705 0.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31632 -0.1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64705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31632 -0.0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4427 0.4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23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 комплимент соседу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466" y="1481138"/>
            <a:ext cx="3847067" cy="4525962"/>
          </a:xfrm>
        </p:spPr>
      </p:pic>
    </p:spTree>
    <p:extLst>
      <p:ext uri="{BB962C8B-B14F-4D97-AF65-F5344CB8AC3E}">
        <p14:creationId xmlns:p14="http://schemas.microsoft.com/office/powerpoint/2010/main" xmlns="" val="25013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Рабочая тетрадь стр. 40-47.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81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634281" y="1857375"/>
            <a:ext cx="5762625" cy="4643438"/>
            <a:chOff x="1643042" y="1857364"/>
            <a:chExt cx="5762625" cy="4643470"/>
          </a:xfrm>
        </p:grpSpPr>
        <p:pic>
          <p:nvPicPr>
            <p:cNvPr id="5134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43042" y="1857364"/>
              <a:ext cx="5762625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rot="16200000" flipH="1">
              <a:off x="3107509" y="2107399"/>
              <a:ext cx="357189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16200000" flipV="1">
              <a:off x="2607447" y="2607464"/>
              <a:ext cx="428628" cy="3571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Живые существа</a:t>
            </a:r>
            <a:r>
              <a:rPr lang="ru-RU" sz="2800" b="1" dirty="0" smtClean="0">
                <a:solidFill>
                  <a:srgbClr val="80000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предметы</a:t>
            </a:r>
            <a:r>
              <a:rPr lang="ru-RU" sz="2800" b="1" dirty="0" smtClean="0">
                <a:solidFill>
                  <a:srgbClr val="80000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явления природы</a:t>
            </a:r>
            <a:r>
              <a:rPr lang="ru-RU" sz="2800" b="1" dirty="0" smtClean="0">
                <a:solidFill>
                  <a:srgbClr val="800000"/>
                </a:solidFill>
              </a:rPr>
              <a:t>,  </a:t>
            </a:r>
            <a:r>
              <a:rPr lang="ru-RU" sz="2800" b="1" dirty="0" smtClean="0">
                <a:solidFill>
                  <a:srgbClr val="0070C0"/>
                </a:solidFill>
              </a:rPr>
              <a:t>события</a:t>
            </a:r>
            <a:r>
              <a:rPr lang="ru-RU" sz="2800" b="1" dirty="0" smtClean="0">
                <a:solidFill>
                  <a:srgbClr val="800000"/>
                </a:solidFill>
              </a:rPr>
              <a:t>  и многое другое можно назвать </a:t>
            </a:r>
            <a:r>
              <a:rPr lang="ru-RU" sz="2800" b="1" dirty="0" smtClean="0">
                <a:solidFill>
                  <a:srgbClr val="FF0000"/>
                </a:solidFill>
              </a:rPr>
              <a:t>одним </a:t>
            </a:r>
            <a:r>
              <a:rPr lang="ru-RU" sz="2800" b="1" dirty="0" smtClean="0">
                <a:solidFill>
                  <a:srgbClr val="800000"/>
                </a:solidFill>
              </a:rPr>
              <a:t>словом. Узнай его, распутав цепочку с буквами: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33406" y="1711076"/>
            <a:ext cx="8686800" cy="214997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«Мир объектов»</a:t>
            </a:r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Повторение</a:t>
            </a:r>
          </a:p>
          <a:p>
            <a:pPr algn="ctr">
              <a:buFontTx/>
              <a:buNone/>
            </a:pPr>
            <a:endParaRPr lang="ru-RU" sz="4400" b="1" dirty="0" smtClean="0">
              <a:solidFill>
                <a:srgbClr val="8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06" y="404664"/>
            <a:ext cx="9144000" cy="10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Тема урока: </a:t>
            </a:r>
            <a:endParaRPr lang="ru-RU" sz="4400" b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4" descr="http://pycb.moy.su/_nw/0/s64797485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63" y="3571875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http://www.art-saloon.ru/mini/item_241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5875" y="3571875"/>
            <a:ext cx="1357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http://na55555.ru/uploads/images/default/metody-obucheniya-izo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38" y="4857750"/>
            <a:ext cx="13573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 descr="http://gorko.tomsk.ru/picture_polezno/35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75" y="4857750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9" descr="http://files.gnews.ua/images/0/14/14237/show_14237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28813" y="4857750"/>
            <a:ext cx="128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http://r27.imgfast.net/users/2713/69/94/30/avatars/162-96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8938" y="3571875"/>
            <a:ext cx="1357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 descr="http://www.mir-snov.com/wp-content/uploads/2009/08/chasy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3571875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9" descr="http://21region.org/uploads/posts/2010-05/thumbs/1274496560_cats_68.jpg"/>
          <p:cNvPicPr>
            <a:picLocks noChangeAspect="1" noChangeArrowheads="1"/>
          </p:cNvPicPr>
          <p:nvPr/>
        </p:nvPicPr>
        <p:blipFill>
          <a:blip r:embed="rId17" cstate="print"/>
          <a:srcRect l="20625" r="11874" b="22499"/>
          <a:stretch>
            <a:fillRect/>
          </a:stretch>
        </p:blipFill>
        <p:spPr bwMode="auto">
          <a:xfrm>
            <a:off x="3571875" y="4857750"/>
            <a:ext cx="1327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77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1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3866" cy="12969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Прочитай в учебнике на с. 61 рубрику «</a:t>
            </a:r>
            <a:r>
              <a:rPr lang="ru-RU" sz="3200" b="1" dirty="0" smtClean="0">
                <a:solidFill>
                  <a:srgbClr val="C00000"/>
                </a:solidFill>
              </a:rPr>
              <a:t>Теперь мы знаем</a:t>
            </a:r>
            <a:r>
              <a:rPr lang="ru-RU" sz="3200" b="1" dirty="0" smtClean="0">
                <a:solidFill>
                  <a:srgbClr val="002060"/>
                </a:solidFill>
              </a:rPr>
              <a:t>». Запомни.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my-shop.ru/_files/product/3/130/1293427.jpg"/>
          <p:cNvPicPr>
            <a:picLocks noChangeAspect="1" noChangeArrowheads="1"/>
          </p:cNvPicPr>
          <p:nvPr/>
        </p:nvPicPr>
        <p:blipFill>
          <a:blip r:embed="rId2" cstate="print"/>
          <a:srcRect l="39759" t="30844"/>
          <a:stretch>
            <a:fillRect/>
          </a:stretch>
        </p:blipFill>
        <p:spPr bwMode="auto">
          <a:xfrm>
            <a:off x="3071802" y="1785926"/>
            <a:ext cx="3429024" cy="438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66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45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Мир объектов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908720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95736" y="980728"/>
            <a:ext cx="72008" cy="5877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944724"/>
            <a:ext cx="72008" cy="5913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8144" y="944724"/>
            <a:ext cx="72008" cy="586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80312" y="944724"/>
            <a:ext cx="144016" cy="586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100651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98072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94908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04112" y="93214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956376" y="9447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333729"/>
            <a:ext cx="455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Мир объектов</a:t>
            </a:r>
            <a:endParaRPr lang="ru-RU" sz="2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0" y="909793"/>
            <a:ext cx="91440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5736" y="981801"/>
            <a:ext cx="72008" cy="5877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67944" y="945797"/>
            <a:ext cx="72008" cy="5913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68144" y="945797"/>
            <a:ext cx="72008" cy="586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80312" y="945797"/>
            <a:ext cx="144016" cy="586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9552" y="10075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0" y="332656"/>
            <a:ext cx="9144000" cy="6525344"/>
            <a:chOff x="0" y="332656"/>
            <a:chExt cx="9144000" cy="6525344"/>
          </a:xfrm>
        </p:grpSpPr>
        <p:sp>
          <p:nvSpPr>
            <p:cNvPr id="26" name="TextBox 25"/>
            <p:cNvSpPr txBox="1"/>
            <p:nvPr/>
          </p:nvSpPr>
          <p:spPr>
            <a:xfrm>
              <a:off x="2267744" y="332656"/>
              <a:ext cx="4550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Мир объектов</a:t>
              </a:r>
              <a:endParaRPr lang="ru-RU" sz="2400" dirty="0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0" y="908720"/>
              <a:ext cx="914400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195736" y="980728"/>
              <a:ext cx="72008" cy="5877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067944" y="944724"/>
              <a:ext cx="72008" cy="5913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868144" y="944724"/>
              <a:ext cx="72008" cy="5868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380312" y="944724"/>
              <a:ext cx="144016" cy="5868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0" y="972736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 и его свойства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496" y="186231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074291" y="1648571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общее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77735" y="189806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конкретное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99701" y="225863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собственное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7673" y="2677991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Свойства</a:t>
            </a:r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84626" y="2976337"/>
            <a:ext cx="0" cy="11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891" y="3015188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существенные</a:t>
            </a:r>
            <a:endParaRPr lang="ru-RU" u="sng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617419" y="2976337"/>
            <a:ext cx="1" cy="50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6897" y="342900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несущественные</a:t>
            </a:r>
            <a:endParaRPr lang="ru-RU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887443" y="2976337"/>
            <a:ext cx="34717" cy="1002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123" y="39451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общие</a:t>
            </a:r>
            <a:endParaRPr lang="ru-RU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162774" y="2976337"/>
            <a:ext cx="10614" cy="1628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7351" y="4605095"/>
            <a:ext cx="217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отличительные</a:t>
            </a:r>
            <a:endParaRPr lang="ru-RU" dirty="0"/>
          </a:p>
        </p:txBody>
      </p:sp>
      <p:grpSp>
        <p:nvGrpSpPr>
          <p:cNvPr id="79" name="Группа 78"/>
          <p:cNvGrpSpPr/>
          <p:nvPr/>
        </p:nvGrpSpPr>
        <p:grpSpPr>
          <a:xfrm>
            <a:off x="539552" y="1862316"/>
            <a:ext cx="558316" cy="486564"/>
            <a:chOff x="539552" y="1862316"/>
            <a:chExt cx="558316" cy="486564"/>
          </a:xfrm>
        </p:grpSpPr>
        <p:cxnSp>
          <p:nvCxnSpPr>
            <p:cNvPr id="73" name="Прямая со стрелкой 72"/>
            <p:cNvCxnSpPr/>
            <p:nvPr/>
          </p:nvCxnSpPr>
          <p:spPr>
            <a:xfrm flipV="1">
              <a:off x="638993" y="1862316"/>
              <a:ext cx="458875" cy="155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/>
            <p:nvPr/>
          </p:nvCxnSpPr>
          <p:spPr>
            <a:xfrm>
              <a:off x="539552" y="2046982"/>
              <a:ext cx="34789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539552" y="2046982"/>
              <a:ext cx="173945" cy="301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2555776" y="98072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Функция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555776" y="135006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чего?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531430" y="206561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Действие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2475625" y="244315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делает?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2366525" y="3186185"/>
            <a:ext cx="1630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Элементный состав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531731" y="3941714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чего </a:t>
            </a:r>
          </a:p>
          <a:p>
            <a:r>
              <a:rPr lang="ru-RU" dirty="0" smtClean="0"/>
              <a:t>состоит?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4211960" y="983039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Отношения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4572000" y="13500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связи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4139951" y="1736266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1.противопо-ложности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4197999" y="2344392"/>
            <a:ext cx="15981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3175">
                  <a:solidFill>
                    <a:schemeClr val="tx1"/>
                  </a:solidFill>
                </a:ln>
              </a:rPr>
              <a:t>Имя оканчивается на -е</a:t>
            </a:r>
            <a:endParaRPr lang="ru-RU" sz="16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63697" y="3311525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часть - </a:t>
            </a:r>
          </a:p>
          <a:p>
            <a:r>
              <a:rPr lang="ru-RU" dirty="0" smtClean="0"/>
              <a:t>целое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4263697" y="4171760"/>
            <a:ext cx="160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причина - следствие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5904149" y="972060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Характеристика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6203984" y="175544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имя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6359716" y="2231611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028588" y="2662747"/>
            <a:ext cx="1279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Совокуп-ность</a:t>
            </a:r>
            <a:r>
              <a:rPr lang="ru-RU" dirty="0" smtClean="0"/>
              <a:t> </a:t>
            </a:r>
            <a:r>
              <a:rPr lang="ru-RU" dirty="0" err="1" smtClean="0"/>
              <a:t>сущест</a:t>
            </a:r>
            <a:r>
              <a:rPr lang="ru-RU" dirty="0" smtClean="0"/>
              <a:t>-</a:t>
            </a:r>
          </a:p>
          <a:p>
            <a:r>
              <a:rPr lang="ru-RU" dirty="0" smtClean="0"/>
              <a:t>венных свойств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7494385" y="956974"/>
            <a:ext cx="1513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Документ</a:t>
            </a:r>
          </a:p>
          <a:p>
            <a:r>
              <a:rPr lang="ru-RU" dirty="0" smtClean="0"/>
              <a:t> и данные</a:t>
            </a:r>
          </a:p>
          <a:p>
            <a:r>
              <a:rPr lang="ru-RU" dirty="0" smtClean="0"/>
              <a:t> об объекте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7452320" y="2201795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Подтвержде-ние</a:t>
            </a:r>
            <a:endParaRPr lang="ru-RU" dirty="0" smtClean="0"/>
          </a:p>
          <a:p>
            <a:r>
              <a:rPr lang="ru-RU" dirty="0" smtClean="0"/>
              <a:t> факта</a:t>
            </a: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7380313" y="1940110"/>
            <a:ext cx="1627628" cy="1235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7494385" y="3572382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бумажные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8004140" y="398709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7473757" y="4448759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электронные</a:t>
            </a:r>
            <a:endParaRPr lang="ru-RU" dirty="0"/>
          </a:p>
        </p:txBody>
      </p:sp>
      <p:cxnSp>
        <p:nvCxnSpPr>
          <p:cNvPr id="110" name="Прямая со стрелкой 109"/>
          <p:cNvCxnSpPr/>
          <p:nvPr/>
        </p:nvCxnSpPr>
        <p:spPr>
          <a:xfrm>
            <a:off x="8532440" y="3879050"/>
            <a:ext cx="0" cy="6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8676456" y="3832516"/>
            <a:ext cx="0" cy="66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42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29322" y="214290"/>
            <a:ext cx="2928958" cy="12858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Отгадай имена объектов и назови их общее свойство.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084"/>
            <a:ext cx="4929254" cy="56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91440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9" y="1000108"/>
            <a:ext cx="200026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278608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643182"/>
            <a:ext cx="340042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572140"/>
            <a:ext cx="20617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 b="5262"/>
          <a:stretch>
            <a:fillRect/>
          </a:stretch>
        </p:blipFill>
        <p:spPr bwMode="auto">
          <a:xfrm flipH="1">
            <a:off x="5286380" y="3429000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5286388"/>
            <a:ext cx="12415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3929066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34290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12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indent="11113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Шевелились у цветка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Все четыре лепестка.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Я сорвать его хотел -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 вспорхнул и улетел.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Интерактивные задания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glamour-spb.ru/wordpress/wp-content/uploads/2011/04/butterfl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98298"/>
            <a:ext cx="3326750" cy="259209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916832"/>
            <a:ext cx="6929486" cy="218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11113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Ползёт наоборот, задом наперёд,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Всё под водой хватает клешнёй.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vyborg.tv/image/texts/78/20/60/340/5cdc5f340f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995935" y="4156092"/>
            <a:ext cx="2849473" cy="220186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331640" y="1700808"/>
            <a:ext cx="6929486" cy="218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Он живет в системном блоке,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 работает без тока,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Очень умный – как профессор.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Называется …</a:t>
            </a:r>
          </a:p>
        </p:txBody>
      </p:sp>
      <p:pic>
        <p:nvPicPr>
          <p:cNvPr id="2054" name="Picture 6" descr="http://pics.kz/s1/6c/eb/43/38/6ceb4338f9ae64975806920170353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950" y="4005064"/>
            <a:ext cx="2756188" cy="20671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1124744"/>
            <a:ext cx="799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описанию в загадке узнай объект и назови его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5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58096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Распредели имена объектов по категориям: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0" y="928671"/>
          <a:ext cx="8786877" cy="34900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59"/>
                <a:gridCol w="2928959"/>
                <a:gridCol w="2928959"/>
              </a:tblGrid>
              <a:tr h="8124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Общее имя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Конкретное имя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Собственное имя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72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25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3636" y="5429264"/>
            <a:ext cx="268746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геометрическая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фигура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4357694"/>
            <a:ext cx="27146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птица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278608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Кеша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4357694"/>
            <a:ext cx="27146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попугай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429264"/>
            <a:ext cx="278608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прямоугольник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5429264"/>
            <a:ext cx="27146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квадрат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http://img1.liveinternet.ru/images/attach/c/2/64/813/64813130_1286109258_multik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714380" cy="72145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5720" y="3857628"/>
            <a:ext cx="357190" cy="3571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32674 -0.3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30851 -0.3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63941 -0.36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63368 -0.3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31649 -0.32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1511 -0.32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042982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Какими бывают отношения между объектами?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4714876" y="2714620"/>
            <a:ext cx="3929090" cy="1571636"/>
            <a:chOff x="4643438" y="2071678"/>
            <a:chExt cx="3929090" cy="157163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43438" y="2071678"/>
              <a:ext cx="3929090" cy="1571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2143116"/>
              <a:ext cx="1576307" cy="1375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2357430"/>
              <a:ext cx="1143008" cy="100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Группа 31"/>
          <p:cNvGrpSpPr/>
          <p:nvPr/>
        </p:nvGrpSpPr>
        <p:grpSpPr>
          <a:xfrm>
            <a:off x="2428860" y="4786322"/>
            <a:ext cx="4286280" cy="1500198"/>
            <a:chOff x="2285984" y="4286256"/>
            <a:chExt cx="4286280" cy="150019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285984" y="4286256"/>
              <a:ext cx="4286280" cy="150019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http://cs9800.userapi.com/g31776632/a_37cc9ea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68" y="4429132"/>
              <a:ext cx="1905000" cy="1266826"/>
            </a:xfrm>
            <a:prstGeom prst="rect">
              <a:avLst/>
            </a:prstGeom>
            <a:noFill/>
          </p:spPr>
        </p:pic>
      </p:grpSp>
      <p:grpSp>
        <p:nvGrpSpPr>
          <p:cNvPr id="6" name="Группа 29"/>
          <p:cNvGrpSpPr/>
          <p:nvPr/>
        </p:nvGrpSpPr>
        <p:grpSpPr>
          <a:xfrm>
            <a:off x="428596" y="2714620"/>
            <a:ext cx="3929090" cy="1500198"/>
            <a:chOff x="428596" y="2071678"/>
            <a:chExt cx="3929090" cy="150019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28596" y="2071678"/>
              <a:ext cx="3929090" cy="150019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0190" r="8286"/>
            <a:stretch>
              <a:fillRect/>
            </a:stretch>
          </p:blipFill>
          <p:spPr bwMode="auto">
            <a:xfrm>
              <a:off x="1142976" y="2214554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0298" y="2214554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7358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tgrafica.net/uploads/posts/2011-04/1302714239_desktop_wallpapers_2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357718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Выбери из списка свойства, которыми обладает объект: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143116"/>
            <a:ext cx="4857784" cy="41434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игривый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рыжий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полосатый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большой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травоядное животное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пушистый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маленький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млекопитающее животное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462" name="Picture 6" descr="http://www.telegraf-spb.ru/published/publicdata/B622311/attachments/SC/products_pictures/Pecochnie_chas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2286016" cy="342902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071934" y="2214554"/>
            <a:ext cx="4857784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стеклянные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водяные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зеленые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настенные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настольные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засекают время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пластмассовые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устойчивые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3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37,5005;618,7493"/>
  <p:tag name="КОНЕЧНОЕ ПОЛОЖЕНИЕ" val="442,2653;217,26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4,9991;613,1268"/>
  <p:tag name="КОНЕЧНОЕ ПОЛОЖЕНИЕ" val="139,9219;209,5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39,7653;491,4852"/>
  <p:tag name="КОНЕЧНОЕ ПОЛОЖЕНИЕ" val="241,8746;217,96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38,7512;613,1243"/>
  <p:tag name="КОНЕЧНОЕ ПОЛОЖЕНИЕ" val="442,2653;220,78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34,9991;489,3759"/>
  <p:tag name="КОНЕЧНОЕ ПОЛОЖЕНИЕ" val="343,8281;222,18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36,2498;613,1268"/>
  <p:tag name="КОНЕЧНОЕ ПОЛОЖЕНИЕ" val="341,7188;348,04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33,8278;494,2968"/>
  <p:tag name="КОНЕЧНОЕ ПОЛОЖЕНИЕ" val="239,7653;349,453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501</TotalTime>
  <Words>319</Words>
  <Application>Microsoft Office PowerPoint</Application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Урок повторения темы  «Мир объектов»»</vt:lpstr>
      <vt:lpstr>Живые существа, предметы, явления природы,  события  и многое другое можно назвать одним словом. Узнай его, распутав цепочку с буквами:</vt:lpstr>
      <vt:lpstr>Прочитай в учебнике на с. 61 рубрику «Теперь мы знаем». Запомни.</vt:lpstr>
      <vt:lpstr>Слайд 4</vt:lpstr>
      <vt:lpstr>Отгадай имена объектов и назови их общее свойство.</vt:lpstr>
      <vt:lpstr>Интерактивные задания</vt:lpstr>
      <vt:lpstr>Распредели имена объектов по категориям:</vt:lpstr>
      <vt:lpstr>Слайд 8</vt:lpstr>
      <vt:lpstr>Выбери из списка свойства, которыми обладает объект:</vt:lpstr>
      <vt:lpstr>Заполни таблицу:</vt:lpstr>
      <vt:lpstr>Сделай комплимент соседу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на тему «Активные методы обучения  на уроке повторения темы  «Мир объектов»»</dc:title>
  <dc:creator>Тамара</dc:creator>
  <cp:lastModifiedBy>Тамара</cp:lastModifiedBy>
  <cp:revision>53</cp:revision>
  <dcterms:created xsi:type="dcterms:W3CDTF">2018-02-25T18:54:08Z</dcterms:created>
  <dcterms:modified xsi:type="dcterms:W3CDTF">2018-03-12T18:59:44Z</dcterms:modified>
</cp:coreProperties>
</file>