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2" r:id="rId4"/>
    <p:sldId id="263" r:id="rId5"/>
    <p:sldId id="264" r:id="rId6"/>
    <p:sldId id="265" r:id="rId7"/>
    <p:sldId id="266" r:id="rId8"/>
    <p:sldId id="267" r:id="rId9"/>
    <p:sldId id="275" r:id="rId10"/>
    <p:sldId id="256" r:id="rId11"/>
    <p:sldId id="257" r:id="rId12"/>
    <p:sldId id="276" r:id="rId13"/>
    <p:sldId id="268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307A0-5207-4A73-AC60-5B92F7E9E49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9897FA-9959-4448-B700-DEB2F57CFFFE}">
      <dgm:prSet custT="1"/>
      <dgm:spPr/>
      <dgm:t>
        <a:bodyPr/>
        <a:lstStyle/>
        <a:p>
          <a:r>
            <a:rPr lang="ru-RU" sz="1600" dirty="0"/>
            <a:t>Учитель говорит – дети слушают и смотрят на экран;</a:t>
          </a:r>
          <a:endParaRPr lang="en-US" sz="1600" dirty="0"/>
        </a:p>
      </dgm:t>
    </dgm:pt>
    <dgm:pt modelId="{04B84CDA-792E-4E7D-BE29-B429049EDD83}" type="parTrans" cxnId="{B664D41E-6B0E-4A98-875D-8A7EDCE9C648}">
      <dgm:prSet/>
      <dgm:spPr/>
      <dgm:t>
        <a:bodyPr/>
        <a:lstStyle/>
        <a:p>
          <a:endParaRPr lang="en-US"/>
        </a:p>
      </dgm:t>
    </dgm:pt>
    <dgm:pt modelId="{2AA6D7B7-5C94-43B4-866F-DCECE0F32504}" type="sibTrans" cxnId="{B664D41E-6B0E-4A98-875D-8A7EDCE9C648}">
      <dgm:prSet/>
      <dgm:spPr/>
      <dgm:t>
        <a:bodyPr/>
        <a:lstStyle/>
        <a:p>
          <a:endParaRPr lang="en-US"/>
        </a:p>
      </dgm:t>
    </dgm:pt>
    <dgm:pt modelId="{20D6B641-7974-4ED1-9166-DF432C1BE1A6}">
      <dgm:prSet custT="1"/>
      <dgm:spPr/>
      <dgm:t>
        <a:bodyPr/>
        <a:lstStyle/>
        <a:p>
          <a:r>
            <a:rPr lang="ru-RU" sz="1600" dirty="0"/>
            <a:t>Учитель задает вопрос – дети отвечают в чате коротко: одно-два слова или ставят + или -;</a:t>
          </a:r>
          <a:endParaRPr lang="en-US" sz="1600" dirty="0"/>
        </a:p>
      </dgm:t>
    </dgm:pt>
    <dgm:pt modelId="{87DABFAF-31A7-4A64-B998-F1C4812BBF1D}" type="parTrans" cxnId="{1C4A6DC3-B335-4EC2-AA40-DAAF5620806F}">
      <dgm:prSet/>
      <dgm:spPr/>
      <dgm:t>
        <a:bodyPr/>
        <a:lstStyle/>
        <a:p>
          <a:endParaRPr lang="en-US"/>
        </a:p>
      </dgm:t>
    </dgm:pt>
    <dgm:pt modelId="{9EE86EF6-3CDF-4D8A-9876-B06E9B8DF254}" type="sibTrans" cxnId="{1C4A6DC3-B335-4EC2-AA40-DAAF5620806F}">
      <dgm:prSet/>
      <dgm:spPr/>
      <dgm:t>
        <a:bodyPr/>
        <a:lstStyle/>
        <a:p>
          <a:endParaRPr lang="en-US"/>
        </a:p>
      </dgm:t>
    </dgm:pt>
    <dgm:pt modelId="{4572C25A-892F-4F47-87D4-92500BC1D609}">
      <dgm:prSet custT="1"/>
      <dgm:spPr/>
      <dgm:t>
        <a:bodyPr/>
        <a:lstStyle/>
        <a:p>
          <a:r>
            <a:rPr lang="ru-RU" sz="1600" dirty="0"/>
            <a:t>Учитель пишет название сайта, объясняет, как найти сайт, как зарегистрироваться на нем – все внимательно слушают и смотрят на экран</a:t>
          </a:r>
          <a:r>
            <a:rPr lang="ru-RU" sz="1200" dirty="0"/>
            <a:t>;</a:t>
          </a:r>
          <a:endParaRPr lang="en-US" sz="1200" dirty="0"/>
        </a:p>
      </dgm:t>
    </dgm:pt>
    <dgm:pt modelId="{D716D0E1-D283-4D2C-A519-EBDA712A578F}" type="parTrans" cxnId="{A85C2B2C-C66C-49A2-B758-B54495DDA210}">
      <dgm:prSet/>
      <dgm:spPr/>
      <dgm:t>
        <a:bodyPr/>
        <a:lstStyle/>
        <a:p>
          <a:endParaRPr lang="en-US"/>
        </a:p>
      </dgm:t>
    </dgm:pt>
    <dgm:pt modelId="{B7B7B657-0196-4244-9E1B-782B71AF9916}" type="sibTrans" cxnId="{A85C2B2C-C66C-49A2-B758-B54495DDA210}">
      <dgm:prSet/>
      <dgm:spPr/>
      <dgm:t>
        <a:bodyPr/>
        <a:lstStyle/>
        <a:p>
          <a:endParaRPr lang="en-US"/>
        </a:p>
      </dgm:t>
    </dgm:pt>
    <dgm:pt modelId="{C90D3707-9204-49DD-828E-10F3413904B8}">
      <dgm:prSet/>
      <dgm:spPr/>
      <dgm:t>
        <a:bodyPr/>
        <a:lstStyle/>
        <a:p>
          <a:r>
            <a:rPr lang="ru-RU" dirty="0"/>
            <a:t>Учитель дает задание приступить к регистрации – дети вместе с родителями или сами ищут сайт и регистрируются. Если не получается – не надо нервничать, это можно сделать потом, «2» за это не будет!</a:t>
          </a:r>
          <a:endParaRPr lang="en-US" dirty="0"/>
        </a:p>
      </dgm:t>
    </dgm:pt>
    <dgm:pt modelId="{2BEC40A2-6A62-443A-A0B7-3919E2024519}" type="parTrans" cxnId="{B7B47AFE-CE1A-4D0C-9728-F83ECDFE0E05}">
      <dgm:prSet/>
      <dgm:spPr/>
      <dgm:t>
        <a:bodyPr/>
        <a:lstStyle/>
        <a:p>
          <a:endParaRPr lang="en-US"/>
        </a:p>
      </dgm:t>
    </dgm:pt>
    <dgm:pt modelId="{C0E35309-BB81-4A37-90DC-CC5B6DBCEF42}" type="sibTrans" cxnId="{B7B47AFE-CE1A-4D0C-9728-F83ECDFE0E05}">
      <dgm:prSet/>
      <dgm:spPr/>
      <dgm:t>
        <a:bodyPr/>
        <a:lstStyle/>
        <a:p>
          <a:endParaRPr lang="en-US"/>
        </a:p>
      </dgm:t>
    </dgm:pt>
    <dgm:pt modelId="{BCAC189F-754A-4961-9BD9-A087B9C0D4CB}">
      <dgm:prSet custT="1"/>
      <dgm:spPr/>
      <dgm:t>
        <a:bodyPr/>
        <a:lstStyle/>
        <a:p>
          <a:r>
            <a:rPr lang="ru-RU" sz="1600" dirty="0"/>
            <a:t>Оценка за работу на уроке выставляется за короткие ответы в чате и задания на экране</a:t>
          </a:r>
          <a:r>
            <a:rPr lang="ru-RU" sz="1200" dirty="0"/>
            <a:t>;</a:t>
          </a:r>
          <a:endParaRPr lang="en-US" sz="1200" dirty="0"/>
        </a:p>
      </dgm:t>
    </dgm:pt>
    <dgm:pt modelId="{713FE7A8-6EC3-4E1E-B1A9-8852B2D4754C}" type="parTrans" cxnId="{5EA96A18-66BF-4EB0-BA83-6526CD4AA7AF}">
      <dgm:prSet/>
      <dgm:spPr/>
      <dgm:t>
        <a:bodyPr/>
        <a:lstStyle/>
        <a:p>
          <a:endParaRPr lang="en-US"/>
        </a:p>
      </dgm:t>
    </dgm:pt>
    <dgm:pt modelId="{0D866B4B-5CDC-4362-AD93-464A3FA78590}" type="sibTrans" cxnId="{5EA96A18-66BF-4EB0-BA83-6526CD4AA7AF}">
      <dgm:prSet/>
      <dgm:spPr/>
      <dgm:t>
        <a:bodyPr/>
        <a:lstStyle/>
        <a:p>
          <a:endParaRPr lang="en-US"/>
        </a:p>
      </dgm:t>
    </dgm:pt>
    <dgm:pt modelId="{E2503571-C028-4A8C-8927-A8D6DABA604F}">
      <dgm:prSet custT="1"/>
      <dgm:spPr/>
      <dgm:t>
        <a:bodyPr/>
        <a:lstStyle/>
        <a:p>
          <a:r>
            <a:rPr lang="ru-RU" sz="1400" dirty="0"/>
            <a:t>Оценка за ДЗ – по скриншотам экрана и фотографиям страниц тетради, также за электронные документы, которые вы пришлете мне в течение недели ДО следующего урока</a:t>
          </a:r>
          <a:r>
            <a:rPr lang="ru-RU" sz="1200" dirty="0"/>
            <a:t>.</a:t>
          </a:r>
          <a:endParaRPr lang="en-US" sz="1200" dirty="0"/>
        </a:p>
      </dgm:t>
    </dgm:pt>
    <dgm:pt modelId="{E179175E-5704-4647-9CB5-6B426D25715B}" type="parTrans" cxnId="{8F307A53-9FC2-4318-99A4-2756E6EC1A51}">
      <dgm:prSet/>
      <dgm:spPr/>
      <dgm:t>
        <a:bodyPr/>
        <a:lstStyle/>
        <a:p>
          <a:endParaRPr lang="en-US"/>
        </a:p>
      </dgm:t>
    </dgm:pt>
    <dgm:pt modelId="{529414B7-7307-4726-A8B8-9B4C0B1340B1}" type="sibTrans" cxnId="{8F307A53-9FC2-4318-99A4-2756E6EC1A51}">
      <dgm:prSet/>
      <dgm:spPr/>
      <dgm:t>
        <a:bodyPr/>
        <a:lstStyle/>
        <a:p>
          <a:endParaRPr lang="en-US"/>
        </a:p>
      </dgm:t>
    </dgm:pt>
    <dgm:pt modelId="{619D2C69-6FE0-466C-B498-100853C07B71}" type="pres">
      <dgm:prSet presAssocID="{65E307A0-5207-4A73-AC60-5B92F7E9E49E}" presName="Name0" presStyleCnt="0">
        <dgm:presLayoutVars>
          <dgm:dir/>
          <dgm:resizeHandles val="exact"/>
        </dgm:presLayoutVars>
      </dgm:prSet>
      <dgm:spPr/>
    </dgm:pt>
    <dgm:pt modelId="{B6FCE137-2A86-49DE-A4A8-DEC3BFB65C62}" type="pres">
      <dgm:prSet presAssocID="{059897FA-9959-4448-B700-DEB2F57CFFFE}" presName="node" presStyleLbl="node1" presStyleIdx="0" presStyleCnt="6">
        <dgm:presLayoutVars>
          <dgm:bulletEnabled val="1"/>
        </dgm:presLayoutVars>
      </dgm:prSet>
      <dgm:spPr/>
    </dgm:pt>
    <dgm:pt modelId="{63DBBF05-8EA9-4461-947B-490F3C7C682B}" type="pres">
      <dgm:prSet presAssocID="{2AA6D7B7-5C94-43B4-866F-DCECE0F32504}" presName="sibTrans" presStyleLbl="sibTrans1D1" presStyleIdx="0" presStyleCnt="5"/>
      <dgm:spPr/>
    </dgm:pt>
    <dgm:pt modelId="{E62FF8FD-D37D-4CBA-8D28-99D51BFB1F34}" type="pres">
      <dgm:prSet presAssocID="{2AA6D7B7-5C94-43B4-866F-DCECE0F32504}" presName="connectorText" presStyleLbl="sibTrans1D1" presStyleIdx="0" presStyleCnt="5"/>
      <dgm:spPr/>
    </dgm:pt>
    <dgm:pt modelId="{89B1DFF3-1C86-46D1-97F8-45A361E8AB62}" type="pres">
      <dgm:prSet presAssocID="{20D6B641-7974-4ED1-9166-DF432C1BE1A6}" presName="node" presStyleLbl="node1" presStyleIdx="1" presStyleCnt="6">
        <dgm:presLayoutVars>
          <dgm:bulletEnabled val="1"/>
        </dgm:presLayoutVars>
      </dgm:prSet>
      <dgm:spPr/>
    </dgm:pt>
    <dgm:pt modelId="{FE6EF127-8015-4534-B457-C175EC91EBA0}" type="pres">
      <dgm:prSet presAssocID="{9EE86EF6-3CDF-4D8A-9876-B06E9B8DF254}" presName="sibTrans" presStyleLbl="sibTrans1D1" presStyleIdx="1" presStyleCnt="5"/>
      <dgm:spPr/>
    </dgm:pt>
    <dgm:pt modelId="{E856A359-CC67-4141-A14A-8036D1B93BC6}" type="pres">
      <dgm:prSet presAssocID="{9EE86EF6-3CDF-4D8A-9876-B06E9B8DF254}" presName="connectorText" presStyleLbl="sibTrans1D1" presStyleIdx="1" presStyleCnt="5"/>
      <dgm:spPr/>
    </dgm:pt>
    <dgm:pt modelId="{3175B355-BC99-473F-BC81-54F7BCF179BA}" type="pres">
      <dgm:prSet presAssocID="{4572C25A-892F-4F47-87D4-92500BC1D609}" presName="node" presStyleLbl="node1" presStyleIdx="2" presStyleCnt="6">
        <dgm:presLayoutVars>
          <dgm:bulletEnabled val="1"/>
        </dgm:presLayoutVars>
      </dgm:prSet>
      <dgm:spPr/>
    </dgm:pt>
    <dgm:pt modelId="{5A779AA3-19A8-4EAC-8FD7-618F5D5E0382}" type="pres">
      <dgm:prSet presAssocID="{B7B7B657-0196-4244-9E1B-782B71AF9916}" presName="sibTrans" presStyleLbl="sibTrans1D1" presStyleIdx="2" presStyleCnt="5"/>
      <dgm:spPr/>
    </dgm:pt>
    <dgm:pt modelId="{42360D9C-39AC-4E9E-B540-8B88599FA221}" type="pres">
      <dgm:prSet presAssocID="{B7B7B657-0196-4244-9E1B-782B71AF9916}" presName="connectorText" presStyleLbl="sibTrans1D1" presStyleIdx="2" presStyleCnt="5"/>
      <dgm:spPr/>
    </dgm:pt>
    <dgm:pt modelId="{B9C07F92-AA45-4D64-BFC5-9266FBABF51F}" type="pres">
      <dgm:prSet presAssocID="{C90D3707-9204-49DD-828E-10F3413904B8}" presName="node" presStyleLbl="node1" presStyleIdx="3" presStyleCnt="6">
        <dgm:presLayoutVars>
          <dgm:bulletEnabled val="1"/>
        </dgm:presLayoutVars>
      </dgm:prSet>
      <dgm:spPr/>
    </dgm:pt>
    <dgm:pt modelId="{DFD10055-8D15-40B4-84DA-132C4BADF893}" type="pres">
      <dgm:prSet presAssocID="{C0E35309-BB81-4A37-90DC-CC5B6DBCEF42}" presName="sibTrans" presStyleLbl="sibTrans1D1" presStyleIdx="3" presStyleCnt="5"/>
      <dgm:spPr/>
    </dgm:pt>
    <dgm:pt modelId="{4DF862C3-DE54-48A6-B366-42AB373AE852}" type="pres">
      <dgm:prSet presAssocID="{C0E35309-BB81-4A37-90DC-CC5B6DBCEF42}" presName="connectorText" presStyleLbl="sibTrans1D1" presStyleIdx="3" presStyleCnt="5"/>
      <dgm:spPr/>
    </dgm:pt>
    <dgm:pt modelId="{1F62B69E-836A-41B2-BF2D-77DD91D015BF}" type="pres">
      <dgm:prSet presAssocID="{BCAC189F-754A-4961-9BD9-A087B9C0D4CB}" presName="node" presStyleLbl="node1" presStyleIdx="4" presStyleCnt="6">
        <dgm:presLayoutVars>
          <dgm:bulletEnabled val="1"/>
        </dgm:presLayoutVars>
      </dgm:prSet>
      <dgm:spPr/>
    </dgm:pt>
    <dgm:pt modelId="{AE0FCDBB-D6A2-4BA3-9C66-2F5DD8F181E7}" type="pres">
      <dgm:prSet presAssocID="{0D866B4B-5CDC-4362-AD93-464A3FA78590}" presName="sibTrans" presStyleLbl="sibTrans1D1" presStyleIdx="4" presStyleCnt="5"/>
      <dgm:spPr/>
    </dgm:pt>
    <dgm:pt modelId="{6A66C6C4-0ECA-4479-83D3-5150548B6D1B}" type="pres">
      <dgm:prSet presAssocID="{0D866B4B-5CDC-4362-AD93-464A3FA78590}" presName="connectorText" presStyleLbl="sibTrans1D1" presStyleIdx="4" presStyleCnt="5"/>
      <dgm:spPr/>
    </dgm:pt>
    <dgm:pt modelId="{E06430CF-788E-41EB-B8A3-1236A48B2128}" type="pres">
      <dgm:prSet presAssocID="{E2503571-C028-4A8C-8927-A8D6DABA604F}" presName="node" presStyleLbl="node1" presStyleIdx="5" presStyleCnt="6">
        <dgm:presLayoutVars>
          <dgm:bulletEnabled val="1"/>
        </dgm:presLayoutVars>
      </dgm:prSet>
      <dgm:spPr/>
    </dgm:pt>
  </dgm:ptLst>
  <dgm:cxnLst>
    <dgm:cxn modelId="{2A1B2810-F549-4FC7-A5E3-DF91ADBB145A}" type="presOf" srcId="{0D866B4B-5CDC-4362-AD93-464A3FA78590}" destId="{6A66C6C4-0ECA-4479-83D3-5150548B6D1B}" srcOrd="1" destOrd="0" presId="urn:microsoft.com/office/officeart/2016/7/layout/RepeatingBendingProcessNew"/>
    <dgm:cxn modelId="{5EA96A18-66BF-4EB0-BA83-6526CD4AA7AF}" srcId="{65E307A0-5207-4A73-AC60-5B92F7E9E49E}" destId="{BCAC189F-754A-4961-9BD9-A087B9C0D4CB}" srcOrd="4" destOrd="0" parTransId="{713FE7A8-6EC3-4E1E-B1A9-8852B2D4754C}" sibTransId="{0D866B4B-5CDC-4362-AD93-464A3FA78590}"/>
    <dgm:cxn modelId="{B664D41E-6B0E-4A98-875D-8A7EDCE9C648}" srcId="{65E307A0-5207-4A73-AC60-5B92F7E9E49E}" destId="{059897FA-9959-4448-B700-DEB2F57CFFFE}" srcOrd="0" destOrd="0" parTransId="{04B84CDA-792E-4E7D-BE29-B429049EDD83}" sibTransId="{2AA6D7B7-5C94-43B4-866F-DCECE0F32504}"/>
    <dgm:cxn modelId="{E2C91E1F-7F6E-4809-B5E1-09E3A6B8D01B}" type="presOf" srcId="{B7B7B657-0196-4244-9E1B-782B71AF9916}" destId="{42360D9C-39AC-4E9E-B540-8B88599FA221}" srcOrd="1" destOrd="0" presId="urn:microsoft.com/office/officeart/2016/7/layout/RepeatingBendingProcessNew"/>
    <dgm:cxn modelId="{EB831D2B-ABC0-4E35-8702-B6F0C943EB3B}" type="presOf" srcId="{B7B7B657-0196-4244-9E1B-782B71AF9916}" destId="{5A779AA3-19A8-4EAC-8FD7-618F5D5E0382}" srcOrd="0" destOrd="0" presId="urn:microsoft.com/office/officeart/2016/7/layout/RepeatingBendingProcessNew"/>
    <dgm:cxn modelId="{A85C2B2C-C66C-49A2-B758-B54495DDA210}" srcId="{65E307A0-5207-4A73-AC60-5B92F7E9E49E}" destId="{4572C25A-892F-4F47-87D4-92500BC1D609}" srcOrd="2" destOrd="0" parTransId="{D716D0E1-D283-4D2C-A519-EBDA712A578F}" sibTransId="{B7B7B657-0196-4244-9E1B-782B71AF9916}"/>
    <dgm:cxn modelId="{C9EB712C-5FA2-46F0-92FE-93935F88626E}" type="presOf" srcId="{E2503571-C028-4A8C-8927-A8D6DABA604F}" destId="{E06430CF-788E-41EB-B8A3-1236A48B2128}" srcOrd="0" destOrd="0" presId="urn:microsoft.com/office/officeart/2016/7/layout/RepeatingBendingProcessNew"/>
    <dgm:cxn modelId="{23E55640-61EC-406F-976E-8C411C9BCFED}" type="presOf" srcId="{2AA6D7B7-5C94-43B4-866F-DCECE0F32504}" destId="{63DBBF05-8EA9-4461-947B-490F3C7C682B}" srcOrd="0" destOrd="0" presId="urn:microsoft.com/office/officeart/2016/7/layout/RepeatingBendingProcessNew"/>
    <dgm:cxn modelId="{A22ACB43-55D5-46CE-982B-55951C3FFE75}" type="presOf" srcId="{20D6B641-7974-4ED1-9166-DF432C1BE1A6}" destId="{89B1DFF3-1C86-46D1-97F8-45A361E8AB62}" srcOrd="0" destOrd="0" presId="urn:microsoft.com/office/officeart/2016/7/layout/RepeatingBendingProcessNew"/>
    <dgm:cxn modelId="{27BB2469-3CDA-4620-889E-FC3D8C05F1EE}" type="presOf" srcId="{0D866B4B-5CDC-4362-AD93-464A3FA78590}" destId="{AE0FCDBB-D6A2-4BA3-9C66-2F5DD8F181E7}" srcOrd="0" destOrd="0" presId="urn:microsoft.com/office/officeart/2016/7/layout/RepeatingBendingProcessNew"/>
    <dgm:cxn modelId="{8F307A53-9FC2-4318-99A4-2756E6EC1A51}" srcId="{65E307A0-5207-4A73-AC60-5B92F7E9E49E}" destId="{E2503571-C028-4A8C-8927-A8D6DABA604F}" srcOrd="5" destOrd="0" parTransId="{E179175E-5704-4647-9CB5-6B426D25715B}" sibTransId="{529414B7-7307-4726-A8B8-9B4C0B1340B1}"/>
    <dgm:cxn modelId="{85FA9157-AB95-4B84-AE3F-F186C50754F6}" type="presOf" srcId="{C0E35309-BB81-4A37-90DC-CC5B6DBCEF42}" destId="{DFD10055-8D15-40B4-84DA-132C4BADF893}" srcOrd="0" destOrd="0" presId="urn:microsoft.com/office/officeart/2016/7/layout/RepeatingBendingProcessNew"/>
    <dgm:cxn modelId="{721C9A57-CE21-435E-9D6E-59E35B90ABB1}" type="presOf" srcId="{65E307A0-5207-4A73-AC60-5B92F7E9E49E}" destId="{619D2C69-6FE0-466C-B498-100853C07B71}" srcOrd="0" destOrd="0" presId="urn:microsoft.com/office/officeart/2016/7/layout/RepeatingBendingProcessNew"/>
    <dgm:cxn modelId="{77291D92-4A06-4BBB-B7C9-60B965B06512}" type="presOf" srcId="{9EE86EF6-3CDF-4D8A-9876-B06E9B8DF254}" destId="{FE6EF127-8015-4534-B457-C175EC91EBA0}" srcOrd="0" destOrd="0" presId="urn:microsoft.com/office/officeart/2016/7/layout/RepeatingBendingProcessNew"/>
    <dgm:cxn modelId="{26BE169B-C4BB-496A-991D-D58D9F0AAF92}" type="presOf" srcId="{BCAC189F-754A-4961-9BD9-A087B9C0D4CB}" destId="{1F62B69E-836A-41B2-BF2D-77DD91D015BF}" srcOrd="0" destOrd="0" presId="urn:microsoft.com/office/officeart/2016/7/layout/RepeatingBendingProcessNew"/>
    <dgm:cxn modelId="{19639CA9-C94F-45DB-A561-54984D523355}" type="presOf" srcId="{2AA6D7B7-5C94-43B4-866F-DCECE0F32504}" destId="{E62FF8FD-D37D-4CBA-8D28-99D51BFB1F34}" srcOrd="1" destOrd="0" presId="urn:microsoft.com/office/officeart/2016/7/layout/RepeatingBendingProcessNew"/>
    <dgm:cxn modelId="{0C3B1BB2-9BFD-4979-8AD3-A2C81BB47E68}" type="presOf" srcId="{9EE86EF6-3CDF-4D8A-9876-B06E9B8DF254}" destId="{E856A359-CC67-4141-A14A-8036D1B93BC6}" srcOrd="1" destOrd="0" presId="urn:microsoft.com/office/officeart/2016/7/layout/RepeatingBendingProcessNew"/>
    <dgm:cxn modelId="{36980CBB-18BD-4864-A107-F5DEB317EBF1}" type="presOf" srcId="{4572C25A-892F-4F47-87D4-92500BC1D609}" destId="{3175B355-BC99-473F-BC81-54F7BCF179BA}" srcOrd="0" destOrd="0" presId="urn:microsoft.com/office/officeart/2016/7/layout/RepeatingBendingProcessNew"/>
    <dgm:cxn modelId="{1C4A6DC3-B335-4EC2-AA40-DAAF5620806F}" srcId="{65E307A0-5207-4A73-AC60-5B92F7E9E49E}" destId="{20D6B641-7974-4ED1-9166-DF432C1BE1A6}" srcOrd="1" destOrd="0" parTransId="{87DABFAF-31A7-4A64-B998-F1C4812BBF1D}" sibTransId="{9EE86EF6-3CDF-4D8A-9876-B06E9B8DF254}"/>
    <dgm:cxn modelId="{ECFFD6D1-09C2-4928-813B-DA70280D2684}" type="presOf" srcId="{C90D3707-9204-49DD-828E-10F3413904B8}" destId="{B9C07F92-AA45-4D64-BFC5-9266FBABF51F}" srcOrd="0" destOrd="0" presId="urn:microsoft.com/office/officeart/2016/7/layout/RepeatingBendingProcessNew"/>
    <dgm:cxn modelId="{07DC19EE-CD8C-4820-98DF-8A7B970CF271}" type="presOf" srcId="{C0E35309-BB81-4A37-90DC-CC5B6DBCEF42}" destId="{4DF862C3-DE54-48A6-B366-42AB373AE852}" srcOrd="1" destOrd="0" presId="urn:microsoft.com/office/officeart/2016/7/layout/RepeatingBendingProcessNew"/>
    <dgm:cxn modelId="{4E5BECF6-85CE-4230-8E7D-58B20815726E}" type="presOf" srcId="{059897FA-9959-4448-B700-DEB2F57CFFFE}" destId="{B6FCE137-2A86-49DE-A4A8-DEC3BFB65C62}" srcOrd="0" destOrd="0" presId="urn:microsoft.com/office/officeart/2016/7/layout/RepeatingBendingProcessNew"/>
    <dgm:cxn modelId="{B7B47AFE-CE1A-4D0C-9728-F83ECDFE0E05}" srcId="{65E307A0-5207-4A73-AC60-5B92F7E9E49E}" destId="{C90D3707-9204-49DD-828E-10F3413904B8}" srcOrd="3" destOrd="0" parTransId="{2BEC40A2-6A62-443A-A0B7-3919E2024519}" sibTransId="{C0E35309-BB81-4A37-90DC-CC5B6DBCEF42}"/>
    <dgm:cxn modelId="{3E3B5129-8D3D-4E1A-9495-1470E62962E7}" type="presParOf" srcId="{619D2C69-6FE0-466C-B498-100853C07B71}" destId="{B6FCE137-2A86-49DE-A4A8-DEC3BFB65C62}" srcOrd="0" destOrd="0" presId="urn:microsoft.com/office/officeart/2016/7/layout/RepeatingBendingProcessNew"/>
    <dgm:cxn modelId="{3391CB02-9FD9-485A-9F0F-FC2A8F838478}" type="presParOf" srcId="{619D2C69-6FE0-466C-B498-100853C07B71}" destId="{63DBBF05-8EA9-4461-947B-490F3C7C682B}" srcOrd="1" destOrd="0" presId="urn:microsoft.com/office/officeart/2016/7/layout/RepeatingBendingProcessNew"/>
    <dgm:cxn modelId="{F10E79C6-7B0D-4B29-980E-682C1A411C1D}" type="presParOf" srcId="{63DBBF05-8EA9-4461-947B-490F3C7C682B}" destId="{E62FF8FD-D37D-4CBA-8D28-99D51BFB1F34}" srcOrd="0" destOrd="0" presId="urn:microsoft.com/office/officeart/2016/7/layout/RepeatingBendingProcessNew"/>
    <dgm:cxn modelId="{56D4EF1D-8DFA-4838-A5BC-5C9FAE6AFD7F}" type="presParOf" srcId="{619D2C69-6FE0-466C-B498-100853C07B71}" destId="{89B1DFF3-1C86-46D1-97F8-45A361E8AB62}" srcOrd="2" destOrd="0" presId="urn:microsoft.com/office/officeart/2016/7/layout/RepeatingBendingProcessNew"/>
    <dgm:cxn modelId="{8632C178-1DA6-4367-BCFC-1A133CB46DAA}" type="presParOf" srcId="{619D2C69-6FE0-466C-B498-100853C07B71}" destId="{FE6EF127-8015-4534-B457-C175EC91EBA0}" srcOrd="3" destOrd="0" presId="urn:microsoft.com/office/officeart/2016/7/layout/RepeatingBendingProcessNew"/>
    <dgm:cxn modelId="{FEFC433F-D60F-4612-9713-BB4AC87FB00B}" type="presParOf" srcId="{FE6EF127-8015-4534-B457-C175EC91EBA0}" destId="{E856A359-CC67-4141-A14A-8036D1B93BC6}" srcOrd="0" destOrd="0" presId="urn:microsoft.com/office/officeart/2016/7/layout/RepeatingBendingProcessNew"/>
    <dgm:cxn modelId="{5F4521B4-2153-4456-8C23-D48C6DB561E5}" type="presParOf" srcId="{619D2C69-6FE0-466C-B498-100853C07B71}" destId="{3175B355-BC99-473F-BC81-54F7BCF179BA}" srcOrd="4" destOrd="0" presId="urn:microsoft.com/office/officeart/2016/7/layout/RepeatingBendingProcessNew"/>
    <dgm:cxn modelId="{1ACA4840-2A40-4FD1-8A7F-589119778775}" type="presParOf" srcId="{619D2C69-6FE0-466C-B498-100853C07B71}" destId="{5A779AA3-19A8-4EAC-8FD7-618F5D5E0382}" srcOrd="5" destOrd="0" presId="urn:microsoft.com/office/officeart/2016/7/layout/RepeatingBendingProcessNew"/>
    <dgm:cxn modelId="{E4F09961-E632-429A-8E97-9118D1478F23}" type="presParOf" srcId="{5A779AA3-19A8-4EAC-8FD7-618F5D5E0382}" destId="{42360D9C-39AC-4E9E-B540-8B88599FA221}" srcOrd="0" destOrd="0" presId="urn:microsoft.com/office/officeart/2016/7/layout/RepeatingBendingProcessNew"/>
    <dgm:cxn modelId="{346D68AA-41AA-4C35-92E8-F752C953549D}" type="presParOf" srcId="{619D2C69-6FE0-466C-B498-100853C07B71}" destId="{B9C07F92-AA45-4D64-BFC5-9266FBABF51F}" srcOrd="6" destOrd="0" presId="urn:microsoft.com/office/officeart/2016/7/layout/RepeatingBendingProcessNew"/>
    <dgm:cxn modelId="{09E6D72F-E5DF-4E02-8EB1-5E0057F9322B}" type="presParOf" srcId="{619D2C69-6FE0-466C-B498-100853C07B71}" destId="{DFD10055-8D15-40B4-84DA-132C4BADF893}" srcOrd="7" destOrd="0" presId="urn:microsoft.com/office/officeart/2016/7/layout/RepeatingBendingProcessNew"/>
    <dgm:cxn modelId="{18802C28-301C-4892-8006-82F8881C9970}" type="presParOf" srcId="{DFD10055-8D15-40B4-84DA-132C4BADF893}" destId="{4DF862C3-DE54-48A6-B366-42AB373AE852}" srcOrd="0" destOrd="0" presId="urn:microsoft.com/office/officeart/2016/7/layout/RepeatingBendingProcessNew"/>
    <dgm:cxn modelId="{C7E67967-52A1-4434-9250-7A21F4B0A277}" type="presParOf" srcId="{619D2C69-6FE0-466C-B498-100853C07B71}" destId="{1F62B69E-836A-41B2-BF2D-77DD91D015BF}" srcOrd="8" destOrd="0" presId="urn:microsoft.com/office/officeart/2016/7/layout/RepeatingBendingProcessNew"/>
    <dgm:cxn modelId="{4942E07B-8BC2-42DF-8C99-CABA88770618}" type="presParOf" srcId="{619D2C69-6FE0-466C-B498-100853C07B71}" destId="{AE0FCDBB-D6A2-4BA3-9C66-2F5DD8F181E7}" srcOrd="9" destOrd="0" presId="urn:microsoft.com/office/officeart/2016/7/layout/RepeatingBendingProcessNew"/>
    <dgm:cxn modelId="{BA6A1B97-DA76-4D01-8ADD-7ADCEB184B97}" type="presParOf" srcId="{AE0FCDBB-D6A2-4BA3-9C66-2F5DD8F181E7}" destId="{6A66C6C4-0ECA-4479-83D3-5150548B6D1B}" srcOrd="0" destOrd="0" presId="urn:microsoft.com/office/officeart/2016/7/layout/RepeatingBendingProcessNew"/>
    <dgm:cxn modelId="{BAF4F8F3-CD53-4A66-BD8B-B6D644D2A6C7}" type="presParOf" srcId="{619D2C69-6FE0-466C-B498-100853C07B71}" destId="{E06430CF-788E-41EB-B8A3-1236A48B212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BBF05-8EA9-4461-947B-490F3C7C682B}">
      <dsp:nvSpPr>
        <dsp:cNvPr id="0" name=""/>
        <dsp:cNvSpPr/>
      </dsp:nvSpPr>
      <dsp:spPr>
        <a:xfrm>
          <a:off x="3963044" y="722953"/>
          <a:ext cx="555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04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5926" y="765742"/>
        <a:ext cx="29282" cy="5862"/>
      </dsp:txXfrm>
    </dsp:sp>
    <dsp:sp modelId="{B6FCE137-2A86-49DE-A4A8-DEC3BFB65C62}">
      <dsp:nvSpPr>
        <dsp:cNvPr id="0" name=""/>
        <dsp:cNvSpPr/>
      </dsp:nvSpPr>
      <dsp:spPr>
        <a:xfrm>
          <a:off x="1418553" y="4786"/>
          <a:ext cx="2546290" cy="15277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70" tIns="130968" rIns="124770" bIns="1309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Учитель говорит – дети слушают и смотрят на экран;</a:t>
          </a:r>
          <a:endParaRPr lang="en-US" sz="1600" kern="1200" dirty="0"/>
        </a:p>
      </dsp:txBody>
      <dsp:txXfrm>
        <a:off x="1418553" y="4786"/>
        <a:ext cx="2546290" cy="1527774"/>
      </dsp:txXfrm>
    </dsp:sp>
    <dsp:sp modelId="{FE6EF127-8015-4534-B457-C175EC91EBA0}">
      <dsp:nvSpPr>
        <dsp:cNvPr id="0" name=""/>
        <dsp:cNvSpPr/>
      </dsp:nvSpPr>
      <dsp:spPr>
        <a:xfrm>
          <a:off x="2691698" y="1530760"/>
          <a:ext cx="3131937" cy="555046"/>
        </a:xfrm>
        <a:custGeom>
          <a:avLst/>
          <a:gdLst/>
          <a:ahLst/>
          <a:cxnLst/>
          <a:rect l="0" t="0" r="0" b="0"/>
          <a:pathLst>
            <a:path>
              <a:moveTo>
                <a:pt x="3131937" y="0"/>
              </a:moveTo>
              <a:lnTo>
                <a:pt x="3131937" y="294623"/>
              </a:lnTo>
              <a:lnTo>
                <a:pt x="0" y="294623"/>
              </a:lnTo>
              <a:lnTo>
                <a:pt x="0" y="555046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78011" y="1805352"/>
        <a:ext cx="159311" cy="5862"/>
      </dsp:txXfrm>
    </dsp:sp>
    <dsp:sp modelId="{89B1DFF3-1C86-46D1-97F8-45A361E8AB62}">
      <dsp:nvSpPr>
        <dsp:cNvPr id="0" name=""/>
        <dsp:cNvSpPr/>
      </dsp:nvSpPr>
      <dsp:spPr>
        <a:xfrm>
          <a:off x="4550490" y="4786"/>
          <a:ext cx="2546290" cy="1527774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70" tIns="130968" rIns="124770" bIns="1309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Учитель задает вопрос – дети отвечают в чате коротко: одно-два слова или ставят + или -;</a:t>
          </a:r>
          <a:endParaRPr lang="en-US" sz="1600" kern="1200" dirty="0"/>
        </a:p>
      </dsp:txBody>
      <dsp:txXfrm>
        <a:off x="4550490" y="4786"/>
        <a:ext cx="2546290" cy="1527774"/>
      </dsp:txXfrm>
    </dsp:sp>
    <dsp:sp modelId="{5A779AA3-19A8-4EAC-8FD7-618F5D5E0382}">
      <dsp:nvSpPr>
        <dsp:cNvPr id="0" name=""/>
        <dsp:cNvSpPr/>
      </dsp:nvSpPr>
      <dsp:spPr>
        <a:xfrm>
          <a:off x="3963044" y="2836374"/>
          <a:ext cx="555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046" y="4572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5926" y="2879163"/>
        <a:ext cx="29282" cy="5862"/>
      </dsp:txXfrm>
    </dsp:sp>
    <dsp:sp modelId="{3175B355-BC99-473F-BC81-54F7BCF179BA}">
      <dsp:nvSpPr>
        <dsp:cNvPr id="0" name=""/>
        <dsp:cNvSpPr/>
      </dsp:nvSpPr>
      <dsp:spPr>
        <a:xfrm>
          <a:off x="1418553" y="2118207"/>
          <a:ext cx="2546290" cy="1527774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70" tIns="130968" rIns="124770" bIns="1309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Учитель пишет название сайта, объясняет, как найти сайт, как зарегистрироваться на нем – все внимательно слушают и смотрят на экран</a:t>
          </a:r>
          <a:r>
            <a:rPr lang="ru-RU" sz="1200" kern="1200" dirty="0"/>
            <a:t>;</a:t>
          </a:r>
          <a:endParaRPr lang="en-US" sz="1200" kern="1200" dirty="0"/>
        </a:p>
      </dsp:txBody>
      <dsp:txXfrm>
        <a:off x="1418553" y="2118207"/>
        <a:ext cx="2546290" cy="1527774"/>
      </dsp:txXfrm>
    </dsp:sp>
    <dsp:sp modelId="{DFD10055-8D15-40B4-84DA-132C4BADF893}">
      <dsp:nvSpPr>
        <dsp:cNvPr id="0" name=""/>
        <dsp:cNvSpPr/>
      </dsp:nvSpPr>
      <dsp:spPr>
        <a:xfrm>
          <a:off x="2691698" y="3644181"/>
          <a:ext cx="3131937" cy="555046"/>
        </a:xfrm>
        <a:custGeom>
          <a:avLst/>
          <a:gdLst/>
          <a:ahLst/>
          <a:cxnLst/>
          <a:rect l="0" t="0" r="0" b="0"/>
          <a:pathLst>
            <a:path>
              <a:moveTo>
                <a:pt x="3131937" y="0"/>
              </a:moveTo>
              <a:lnTo>
                <a:pt x="3131937" y="294623"/>
              </a:lnTo>
              <a:lnTo>
                <a:pt x="0" y="294623"/>
              </a:lnTo>
              <a:lnTo>
                <a:pt x="0" y="555046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78011" y="3918773"/>
        <a:ext cx="159311" cy="5862"/>
      </dsp:txXfrm>
    </dsp:sp>
    <dsp:sp modelId="{B9C07F92-AA45-4D64-BFC5-9266FBABF51F}">
      <dsp:nvSpPr>
        <dsp:cNvPr id="0" name=""/>
        <dsp:cNvSpPr/>
      </dsp:nvSpPr>
      <dsp:spPr>
        <a:xfrm>
          <a:off x="4550490" y="2118207"/>
          <a:ext cx="2546290" cy="1527774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70" tIns="130968" rIns="124770" bIns="1309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Учитель дает задание приступить к регистрации – дети вместе с родителями или сами ищут сайт и регистрируются. Если не получается – не надо нервничать, это можно сделать потом, «2» за это не будет!</a:t>
          </a:r>
          <a:endParaRPr lang="en-US" sz="1200" kern="1200" dirty="0"/>
        </a:p>
      </dsp:txBody>
      <dsp:txXfrm>
        <a:off x="4550490" y="2118207"/>
        <a:ext cx="2546290" cy="1527774"/>
      </dsp:txXfrm>
    </dsp:sp>
    <dsp:sp modelId="{AE0FCDBB-D6A2-4BA3-9C66-2F5DD8F181E7}">
      <dsp:nvSpPr>
        <dsp:cNvPr id="0" name=""/>
        <dsp:cNvSpPr/>
      </dsp:nvSpPr>
      <dsp:spPr>
        <a:xfrm>
          <a:off x="3963044" y="4949795"/>
          <a:ext cx="555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046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5926" y="4992584"/>
        <a:ext cx="29282" cy="5862"/>
      </dsp:txXfrm>
    </dsp:sp>
    <dsp:sp modelId="{1F62B69E-836A-41B2-BF2D-77DD91D015BF}">
      <dsp:nvSpPr>
        <dsp:cNvPr id="0" name=""/>
        <dsp:cNvSpPr/>
      </dsp:nvSpPr>
      <dsp:spPr>
        <a:xfrm>
          <a:off x="1418553" y="4231628"/>
          <a:ext cx="2546290" cy="1527774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70" tIns="130968" rIns="124770" bIns="13096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Оценка за работу на уроке выставляется за короткие ответы в чате и задания на экране</a:t>
          </a:r>
          <a:r>
            <a:rPr lang="ru-RU" sz="1200" kern="1200" dirty="0"/>
            <a:t>;</a:t>
          </a:r>
          <a:endParaRPr lang="en-US" sz="1200" kern="1200" dirty="0"/>
        </a:p>
      </dsp:txBody>
      <dsp:txXfrm>
        <a:off x="1418553" y="4231628"/>
        <a:ext cx="2546290" cy="1527774"/>
      </dsp:txXfrm>
    </dsp:sp>
    <dsp:sp modelId="{E06430CF-788E-41EB-B8A3-1236A48B2128}">
      <dsp:nvSpPr>
        <dsp:cNvPr id="0" name=""/>
        <dsp:cNvSpPr/>
      </dsp:nvSpPr>
      <dsp:spPr>
        <a:xfrm>
          <a:off x="4550490" y="4231628"/>
          <a:ext cx="2546290" cy="152777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70" tIns="130968" rIns="124770" bIns="1309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Оценка за ДЗ – по скриншотам экрана и фотографиям страниц тетради, также за электронные документы, которые вы пришлете мне в течение недели ДО следующего урока</a:t>
          </a:r>
          <a:r>
            <a:rPr lang="ru-RU" sz="1200" kern="1200" dirty="0"/>
            <a:t>.</a:t>
          </a:r>
          <a:endParaRPr lang="en-US" sz="1200" kern="1200" dirty="0"/>
        </a:p>
      </dsp:txBody>
      <dsp:txXfrm>
        <a:off x="4550490" y="4231628"/>
        <a:ext cx="2546290" cy="152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9A948-9B72-47BE-A490-D3E0A4AFB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640F9E-2B4A-4EA1-A7B1-5449FBF25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8E98E-DCF3-4668-BF3F-D444B847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97032-DE74-423A-8AD0-6D4AA37A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41A06-68A5-4442-B5C8-30282A90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7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9145B-21A6-45C5-A890-8F959E18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F07BD-7186-42D5-9ADD-0423A49D6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EE24D-B764-46AC-850D-B10C3E4C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FFF23-B143-4829-A0E8-26C14FD7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2F1CA-A00A-415F-8B76-3D1126FF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1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F165F-A878-430B-8864-47CB91C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22A70-8D45-417F-8C97-DEF66EA8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842E7-2CF9-4EC0-9A3C-60DD9DC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70F9F-913D-4F28-95A3-EAEF1ACC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BAA77-FE90-4582-867A-9AABCA4D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7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A1AFE-0793-46CC-B539-DA31ADEC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A9977-A3BC-42E1-809F-AFE7D21AA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B9ECBA-D957-4213-8E90-61A307A21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608994-E22D-44D8-9EEC-3DAB352B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FEC98-BC6A-4219-8744-DD782212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FF06B-70DF-4F1A-9510-8E8131B8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8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A13DE-7977-4420-8C17-E1320939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A8C64E-6D3D-443C-AE01-F029D966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6C547-3B74-483B-8264-0D2663FB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0FE905-BB85-465B-94BE-0AC24C838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1619CE-71C3-46CB-993B-AFC82E719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61DE34-822B-4663-9C1C-10BCF078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0477C9-5756-4A43-896F-B40D3BF6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2C5E45-DF8E-4B4A-8229-F5FAC501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F57A-DE2A-482D-B578-C538571D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AE663E-3852-4267-9AF7-C1F2EA85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24D6F0-5FDE-462C-99F5-E26DC693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7DDF0D-17FD-4AE1-9480-7647703B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6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A269DA-D447-4C7B-A03B-380DF6CB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1F1C98-39CC-4384-8D67-DC4366C1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F828B3-11AF-4EB7-97B0-11DE97B9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35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C8BE3-043E-4A3E-A90E-37FBC460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F13F1-F914-4BCD-8605-FFC230C1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EFB18-414C-4E18-8FC6-250AC4953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8DCF30-7D69-4825-A2EE-22DCC8D0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0026C-42EC-46D3-9DA3-125478E9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29825E-51AA-4603-B491-E996D3B0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6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13DE1-408D-41E8-9947-8B4D06AE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E11A7D-61DE-4C6E-B4D4-864A88276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16B15D-764A-4AD4-9ABB-CA8CE2862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34157E-593D-4F68-ABD1-A1F46E58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67FC83-B9FC-4BF5-86B9-5F8B4903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2A776F-1050-4FC4-8456-AC246252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7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BDEEC-654D-4FAE-B902-BBA193F9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9D5C3D-6BE1-4843-B060-2AE778CE6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501DF-A163-421D-A10B-F51A33AD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F0987-93B6-48FE-92C9-7127D975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C36FC-637A-433F-9934-8A4AD004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3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57EA65-3999-45D5-ABDB-B9A109F11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6AF7E5-FDFF-4E6C-9044-BE5EE723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B22E8-056C-42E2-91D7-F753106B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106CD-FDA6-475C-ABD0-D6D9FD11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5AA9C-F18B-43A8-8B6A-6EA450F6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3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AA312-D713-44E4-B45D-31A57520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7BCF8-9C7F-4BE4-9B9D-1CDA42E4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A322E-A1A3-49E4-B6E4-A464ACE84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37652-6E83-4675-A01D-68CAA55DD7B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AAFE0-5F7B-41D8-B229-82903FDAA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252BF-7C6A-4E93-899F-DD94AB24C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4%20&#1082;&#1083;&#1072;&#1089;&#1089;\4%20&#1082;&#1083;&#1072;&#1089;&#1089;&#1060;&#1043;&#1054;&#1057;\&#1059;&#1088;&#1086;&#1082;&#1080;%20&#1060;&#1043;&#1054;&#1057;%204%20&#1082;&#1083;&#1072;&#1089;&#1089;\&#1059;&#1088;.%2027%20&#1062;&#1077;&#1083;&#1100;%20&#1059;&#1087;&#1088;&#1072;&#1074;&#1083;&#1077;&#1085;&#1080;&#1103;\&#1089;&#1085;&#1077;&#1075;&#1086;&#1074;&#1080;&#1082;.wmv" TargetMode="External"/><Relationship Id="rId5" Type="http://schemas.openxmlformats.org/officeDocument/2006/relationships/image" Target="../media/image12.jpeg"/><Relationship Id="rId4" Type="http://schemas.openxmlformats.org/officeDocument/2006/relationships/hyperlink" Target="&#1044;&#1083;&#1103;%20&#1095;&#1077;&#1075;&#1086;%20&#1085;&#1091;&#1078;&#1077;&#1085;%20&#1082;&#1086;&#1084;&#1087;&#1100;&#1102;&#1090;&#1077;&#1088;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amau@yandex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641DFD-57CF-4F13-98F5-7905083F0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5" b="8346"/>
          <a:stretch/>
        </p:blipFill>
        <p:spPr>
          <a:xfrm>
            <a:off x="15" y="1"/>
            <a:ext cx="9143985" cy="6000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7602" cy="51435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36DBF-E0BD-4ABD-8D5A-50356EEF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7249"/>
          </a:xfrm>
        </p:spPr>
        <p:txBody>
          <a:bodyPr>
            <a:normAutofit/>
          </a:bodyPr>
          <a:lstStyle/>
          <a:p>
            <a:r>
              <a:rPr lang="ru-RU" dirty="0" err="1"/>
              <a:t>Яндекс.Учебник</a:t>
            </a:r>
            <a:r>
              <a:rPr lang="ru-RU" dirty="0"/>
              <a:t> Правила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D7B5C4A-F4D4-49D4-AF6A-C09BD3EEF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9614"/>
              </p:ext>
            </p:extLst>
          </p:nvPr>
        </p:nvGraphicFramePr>
        <p:xfrm>
          <a:off x="628649" y="857248"/>
          <a:ext cx="8515335" cy="576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14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Работа в тетради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/>
              <a:t>Пишите в чат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305C833-48FA-452F-A53E-4A0FF2C03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Рабочая тетрадь стр. 67 номер 4.</a:t>
            </a:r>
          </a:p>
          <a:p>
            <a:r>
              <a:rPr lang="ru-RU" dirty="0"/>
              <a:t>Прочитайте задание.</a:t>
            </a:r>
          </a:p>
          <a:p>
            <a:r>
              <a:rPr lang="ru-RU" dirty="0"/>
              <a:t>Прочитай пример.</a:t>
            </a:r>
          </a:p>
          <a:p>
            <a:r>
              <a:rPr lang="ru-RU" dirty="0"/>
              <a:t>Что напишем в третьей строке таблицы?</a:t>
            </a:r>
          </a:p>
          <a:p>
            <a:r>
              <a:rPr lang="ru-RU" dirty="0"/>
              <a:t>В четвертой?</a:t>
            </a:r>
          </a:p>
          <a:p>
            <a:r>
              <a:rPr lang="ru-RU" dirty="0"/>
              <a:t>Переверните страницу.</a:t>
            </a:r>
          </a:p>
          <a:p>
            <a:r>
              <a:rPr lang="ru-RU" dirty="0"/>
              <a:t>Что напишем в первой строке?</a:t>
            </a:r>
          </a:p>
          <a:p>
            <a:r>
              <a:rPr lang="ru-RU" dirty="0"/>
              <a:t>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Работа в тетради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/>
              <a:t>Пишите в чат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305C833-48FA-452F-A53E-4A0FF2C03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Рабочая тетрадь стр. 68-69 номер 5.</a:t>
            </a:r>
          </a:p>
          <a:p>
            <a:r>
              <a:rPr lang="ru-RU" dirty="0"/>
              <a:t>Прочитайте задание.</a:t>
            </a:r>
          </a:p>
          <a:p>
            <a:r>
              <a:rPr lang="ru-RU" dirty="0"/>
              <a:t>Выполняем задание под буквой 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32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20827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Проанализируй ситуацию и заполни схему управления: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857496"/>
            <a:ext cx="7572428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rgbClr val="002060"/>
                </a:solidFill>
              </a:rPr>
              <a:t>Цель управления: </a:t>
            </a:r>
          </a:p>
        </p:txBody>
      </p:sp>
      <p:sp>
        <p:nvSpPr>
          <p:cNvPr id="5" name="Овал 4"/>
          <p:cNvSpPr/>
          <p:nvPr/>
        </p:nvSpPr>
        <p:spPr>
          <a:xfrm>
            <a:off x="428596" y="4929198"/>
            <a:ext cx="2714644" cy="15716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_______________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управляющий объект</a:t>
            </a:r>
          </a:p>
        </p:txBody>
      </p:sp>
      <p:sp>
        <p:nvSpPr>
          <p:cNvPr id="6" name="Овал 5"/>
          <p:cNvSpPr/>
          <p:nvPr/>
        </p:nvSpPr>
        <p:spPr>
          <a:xfrm>
            <a:off x="6000760" y="4857760"/>
            <a:ext cx="2714644" cy="15716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_____________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объект управления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285852" y="4214818"/>
            <a:ext cx="8572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14678" y="5214950"/>
            <a:ext cx="2714644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/>
              <a:t>управляет</a:t>
            </a:r>
            <a:endParaRPr lang="ru-RU" sz="3600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3716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3357562"/>
            <a:ext cx="72152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научить грамотному письму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5072074"/>
            <a:ext cx="17859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Мальвина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929198"/>
            <a:ext cx="17859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Буратино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70C0"/>
                </a:solidFill>
              </a:rPr>
              <a:t>Физминутка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4" name="снегови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 l="10472" t="1471" r="9564" b="4412"/>
          <a:stretch>
            <a:fillRect/>
          </a:stretch>
        </p:blipFill>
        <p:spPr>
          <a:xfrm>
            <a:off x="1357290" y="1357298"/>
            <a:ext cx="6657129" cy="5072098"/>
          </a:xfrm>
          <a:prstGeom prst="rect">
            <a:avLst/>
          </a:prstGeom>
        </p:spPr>
      </p:pic>
      <p:pic>
        <p:nvPicPr>
          <p:cNvPr id="5" name="Picture 11" descr="http://im4-tub-ru.yandex.net/i?id=844644462-02-72&amp;n=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429124" y="6215082"/>
            <a:ext cx="446144" cy="40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Работа в тетради: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РТ.  С. 66 – 71</a:t>
            </a:r>
          </a:p>
          <a:p>
            <a:pPr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№ 1,2,6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Информатика : рабочая тетрадь для 4 класса : в 2 ч., Ч.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71876"/>
            <a:ext cx="222548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Работа с компьютером: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Информатика : учебник для 4 класса : в 2 ч., Ч.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2214857" cy="2852736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4071934" y="1857364"/>
            <a:ext cx="4000528" cy="42148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Учебник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74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B69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программе: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http://www.ulacit.ac.cr/files/cursos_libres/images/detail/silabo_229_word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1666443" cy="166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3" y="1624013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3" y="1485559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6" y="1337921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133403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2" y="1334037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C409E-1E1B-4445-9168-D8696EE2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80" y="1457544"/>
            <a:ext cx="7698523" cy="90907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FFFFFF"/>
                </a:solidFill>
              </a:rPr>
              <a:t>Куда присылать работы на проверку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FCD188-F7C7-4FAD-B409-021CC1CC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9" y="2725076"/>
            <a:ext cx="7281746" cy="4132923"/>
          </a:xfrm>
        </p:spPr>
        <p:txBody>
          <a:bodyPr anchor="ctr">
            <a:noAutofit/>
          </a:bodyPr>
          <a:lstStyle/>
          <a:p>
            <a:r>
              <a:rPr lang="ru-RU" sz="2000" dirty="0"/>
              <a:t>Сканы экрана и фотографии страниц тетради можно выслать любым способом:</a:t>
            </a:r>
          </a:p>
          <a:p>
            <a:r>
              <a:rPr lang="ru-RU" sz="2000" dirty="0"/>
              <a:t>Как обычно через ШП;</a:t>
            </a:r>
          </a:p>
          <a:p>
            <a:r>
              <a:rPr lang="ru-RU" sz="2000" dirty="0"/>
              <a:t>На почту </a:t>
            </a:r>
            <a:r>
              <a:rPr lang="en-US" sz="2000" dirty="0">
                <a:hlinkClick r:id="rId2"/>
              </a:rPr>
              <a:t>tamau@yandex.ru</a:t>
            </a:r>
            <a:r>
              <a:rPr lang="ru-RU" sz="2000" dirty="0"/>
              <a:t> ;</a:t>
            </a:r>
            <a:endParaRPr lang="en-US" sz="2000" dirty="0"/>
          </a:p>
          <a:p>
            <a:r>
              <a:rPr lang="ru-RU" sz="2000" dirty="0"/>
              <a:t>В </a:t>
            </a:r>
            <a:r>
              <a:rPr lang="en-US" sz="2000" dirty="0"/>
              <a:t>WhatsApp </a:t>
            </a:r>
            <a:r>
              <a:rPr lang="ru-RU" sz="2000" dirty="0"/>
              <a:t>на номер 8-910-423-36-17 (прошу не звонить, только писать!)</a:t>
            </a:r>
          </a:p>
          <a:p>
            <a:r>
              <a:rPr lang="ru-RU" sz="2000" dirty="0"/>
              <a:t>ВАЖНО: В теме письма, в начале сообщения указать </a:t>
            </a:r>
            <a:r>
              <a:rPr lang="ru-RU" sz="2000" dirty="0" err="1"/>
              <a:t>класс_литера_фамилия_имя</a:t>
            </a:r>
            <a:endParaRPr lang="ru-RU" sz="2000" dirty="0"/>
          </a:p>
          <a:p>
            <a:r>
              <a:rPr lang="ru-RU" sz="2000" dirty="0"/>
              <a:t>Например 4А_Иванов_Иван</a:t>
            </a:r>
          </a:p>
          <a:p>
            <a:r>
              <a:rPr lang="ru-RU" sz="2000" dirty="0"/>
              <a:t>У меня во всех классах 360 человек, чтобы ваша работа не потерялась, </a:t>
            </a:r>
          </a:p>
          <a:p>
            <a:pPr marL="0" indent="0">
              <a:buNone/>
            </a:pPr>
            <a:r>
              <a:rPr lang="ru-RU" sz="2000" dirty="0"/>
              <a:t>сделайте это, пожалуйста. </a:t>
            </a:r>
          </a:p>
        </p:txBody>
      </p:sp>
    </p:spTree>
    <p:extLst>
      <p:ext uri="{BB962C8B-B14F-4D97-AF65-F5344CB8AC3E}">
        <p14:creationId xmlns:p14="http://schemas.microsoft.com/office/powerpoint/2010/main" val="30679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Давай повторим: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1257295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None/>
            </a:pPr>
            <a:r>
              <a:rPr lang="ru-RU" b="1" dirty="0">
                <a:solidFill>
                  <a:srgbClr val="002060"/>
                </a:solidFill>
              </a:rPr>
              <a:t>Рассмотри  рисунок и ответь на вопрос :</a:t>
            </a:r>
          </a:p>
          <a:p>
            <a:pPr marL="514350" indent="-514350" algn="ctr">
              <a:buNone/>
            </a:pPr>
            <a:r>
              <a:rPr lang="ru-RU" b="1" dirty="0">
                <a:solidFill>
                  <a:srgbClr val="002060"/>
                </a:solidFill>
              </a:rPr>
              <a:t> что такое управляющий объект?</a:t>
            </a:r>
          </a:p>
          <a:p>
            <a:pPr marL="514350" indent="-514350" algn="ctr">
              <a:buNone/>
            </a:pPr>
            <a:r>
              <a:rPr lang="ru-RU" b="1" dirty="0">
                <a:solidFill>
                  <a:srgbClr val="002060"/>
                </a:solidFill>
              </a:rPr>
              <a:t>Напишите три ключевые слова в чат</a:t>
            </a:r>
          </a:p>
          <a:p>
            <a:pPr marL="514350" indent="-51435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ljplus.ru/img4/m/e/me1248/etshe-svetofor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1643042" y="2428868"/>
            <a:ext cx="6097690" cy="4067159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38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Кутепова</a:t>
            </a:r>
            <a:r>
              <a:rPr lang="ru-RU" dirty="0"/>
              <a:t> Н.В,  МОАУ «СОШ №4 г.Соль- Илецка </a:t>
            </a:r>
            <a:r>
              <a:rPr lang="ru-RU"/>
              <a:t>Оренбургской обл.»2013 </a:t>
            </a:r>
            <a:r>
              <a:rPr lang="ru-RU" dirty="0"/>
              <a:t>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1858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Рассмотри рисунок и ответь на вопрос: 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чем отличается управляющий объект от объекта управления?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Управляющий ……. (одно слово)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Объект управления ……. (одно слово)    </a:t>
            </a:r>
          </a:p>
        </p:txBody>
      </p:sp>
      <p:pic>
        <p:nvPicPr>
          <p:cNvPr id="20482" name="Picture 2" descr="http://www.realschool.ru/data/img/news/125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942983"/>
            <a:ext cx="2653466" cy="362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168905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Приведи пример из своей жизни, когда тебе приходилось быть управляющим объектом. Устно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9600" b="1" dirty="0">
                <a:solidFill>
                  <a:srgbClr val="C00000"/>
                </a:solidFill>
              </a:rPr>
              <a:t>					?</a:t>
            </a:r>
          </a:p>
        </p:txBody>
      </p:sp>
      <p:pic>
        <p:nvPicPr>
          <p:cNvPr id="21506" name="Picture 2" descr="http://im2-tub-ru.yandex.net/i?id=241845132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3333773" cy="2500330"/>
          </a:xfrm>
          <a:prstGeom prst="rect">
            <a:avLst/>
          </a:prstGeom>
          <a:noFill/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928662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2060"/>
                </a:solidFill>
              </a:rPr>
              <a:t>Кутепова</a:t>
            </a:r>
            <a:r>
              <a:rPr lang="ru-RU" dirty="0">
                <a:solidFill>
                  <a:srgbClr val="002060"/>
                </a:solidFill>
              </a:rPr>
              <a:t> Н.В,  МОАУ «СОШ №4 г.Соль- Илецка Оренбургской обл.»2014 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1185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Подумай, можно ли одновременно быть управляющим объектом и объектом управления?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В чат: Да или Нет</a:t>
            </a:r>
          </a:p>
        </p:txBody>
      </p:sp>
      <p:pic>
        <p:nvPicPr>
          <p:cNvPr id="22530" name="Picture 2" descr="http://www.musicalwave-school.ru/wp-content/uploads/2011/08/uroki-igry-na-git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497587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Выбери, правильный на твой взгляд, ответ на вопрос: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зачем управляющий объект управляет, а объект управления выполняет команды?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00042"/>
            <a:ext cx="8229600" cy="336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«Цель управления».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http://www.smolensk2.ru/images/img_27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57224" y="3429000"/>
            <a:ext cx="2412556" cy="2914264"/>
          </a:xfrm>
          <a:prstGeom prst="rect">
            <a:avLst/>
          </a:prstGeom>
          <a:noFill/>
        </p:spPr>
      </p:pic>
      <p:pic>
        <p:nvPicPr>
          <p:cNvPr id="23556" name="Picture 4" descr="http://s40.radikal.ru/i087/1003/b1/ef070642f99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2476518" cy="185738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714744" y="4071942"/>
            <a:ext cx="2214578" cy="15716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Какова цель управления?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84" y="3786190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1 потому, что скучно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2 потому, что есть цель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3 потому, что это весело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4 потому, что они всегда 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1A3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1A3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22825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Наметь для себя цель, к которой ты будешь стремиться на этом уроке.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Что будет в конце урока?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714375"/>
            <a:ext cx="8229600" cy="40830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Кто сейчас управляет на уроке?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/>
              <a:t>Пишите в чат.</a:t>
            </a:r>
            <a:br>
              <a:rPr lang="ru-RU" b="1" dirty="0"/>
            </a:br>
            <a:r>
              <a:rPr lang="ru-RU" b="1" dirty="0">
                <a:solidFill>
                  <a:srgbClr val="0070C0"/>
                </a:solidFill>
              </a:rPr>
              <a:t>Кем управляет?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/>
              <a:t>Пишите в чат.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Что будет в конце урока?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/>
              <a:t>Пишите в чат.</a:t>
            </a:r>
            <a:br>
              <a:rPr lang="ru-RU" b="1" dirty="0"/>
            </a:b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797425"/>
            <a:ext cx="8229600" cy="1584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892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Прочитай и проанализируй ситуацию :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 кто кем управляет? с какой целью?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/>
              <a:t>Напиши в чат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928802"/>
            <a:ext cx="4114800" cy="4654560"/>
          </a:xfrm>
        </p:spPr>
        <p:txBody>
          <a:bodyPr>
            <a:normAutofit lnSpcReduction="10000"/>
          </a:bodyPr>
          <a:lstStyle/>
          <a:p>
            <a:pPr marL="3175" indent="11113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Однажды </a:t>
            </a:r>
            <a:r>
              <a:rPr lang="ru-RU" b="1" dirty="0" err="1">
                <a:solidFill>
                  <a:srgbClr val="002060"/>
                </a:solidFill>
              </a:rPr>
              <a:t>Винни</a:t>
            </a:r>
            <a:r>
              <a:rPr lang="ru-RU" b="1" dirty="0">
                <a:solidFill>
                  <a:srgbClr val="002060"/>
                </a:solidFill>
              </a:rPr>
              <a:t> Пух и его друзья отправились в экспедицию  к северному полюсу. </a:t>
            </a:r>
          </a:p>
          <a:p>
            <a:pPr marL="3175" indent="11113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Они  очень устали. Кристофер Робин скомандовал : </a:t>
            </a:r>
            <a:r>
              <a:rPr lang="ru-RU" b="1" dirty="0">
                <a:solidFill>
                  <a:srgbClr val="C00000"/>
                </a:solidFill>
              </a:rPr>
              <a:t>«Стойте! Мы должны отдохнуть и съесть провизию, чтобы было легче идти дальше».</a:t>
            </a:r>
          </a:p>
        </p:txBody>
      </p:sp>
      <p:pic>
        <p:nvPicPr>
          <p:cNvPr id="6" name="Рисунок 5" descr="Кристофер роб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05851"/>
            <a:ext cx="3561873" cy="350046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635</Words>
  <Application>Microsoft Office PowerPoint</Application>
  <PresentationFormat>Экран (4:3)</PresentationFormat>
  <Paragraphs>77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1_Тема Office</vt:lpstr>
      <vt:lpstr>Яндекс.Учебник Правила</vt:lpstr>
      <vt:lpstr>Давай повторим:</vt:lpstr>
      <vt:lpstr>Презентация PowerPoint</vt:lpstr>
      <vt:lpstr>Презентация PowerPoint</vt:lpstr>
      <vt:lpstr>Презентация PowerPoint</vt:lpstr>
      <vt:lpstr>Выбери, правильный на твой взгляд, ответ на вопрос: зачем управляющий объект управляет, а объект управления выполняет команды?</vt:lpstr>
      <vt:lpstr>Наметь для себя цель, к которой ты будешь стремиться на этом уроке. Что будет в конце урока? </vt:lpstr>
      <vt:lpstr>Кто сейчас управляет на уроке? Пишите в чат. Кем управляет? Пишите в чат. Что будет в конце урока? Пишите в чат.  </vt:lpstr>
      <vt:lpstr>Прочитай и проанализируй ситуацию :  кто кем управляет? с какой целью? Напиши в чат</vt:lpstr>
      <vt:lpstr>Работа в тетради Пишите в чат</vt:lpstr>
      <vt:lpstr>Работа в тетради Пишите в чат</vt:lpstr>
      <vt:lpstr>Проанализируй ситуацию и заполни схему управления:</vt:lpstr>
      <vt:lpstr>Физминутка:</vt:lpstr>
      <vt:lpstr>Работа в тетради:</vt:lpstr>
      <vt:lpstr>Работа с компьютером:</vt:lpstr>
      <vt:lpstr>Куда присылать работы на проверку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 и проанализируй ситуацию :  кто кем управляет? с какой целью?</dc:title>
  <dc:creator>Тамара Унская</dc:creator>
  <cp:lastModifiedBy>Тамара Унская</cp:lastModifiedBy>
  <cp:revision>50</cp:revision>
  <dcterms:modified xsi:type="dcterms:W3CDTF">2020-04-09T04:47:29Z</dcterms:modified>
</cp:coreProperties>
</file>