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929"/>
    <a:srgbClr val="465723"/>
    <a:srgbClr val="039325"/>
    <a:srgbClr val="7BF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54" d="100"/>
          <a:sy n="54" d="100"/>
        </p:scale>
        <p:origin x="119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1029B-9E96-47A3-BDEE-34EB1564C4D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46E9E-CCA7-4582-B59A-D9EC40EAE0D7}">
      <dgm:prSet phldrT="[Текст]"/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Понятие</a:t>
          </a:r>
          <a:endParaRPr lang="ru-RU" b="1" dirty="0">
            <a:solidFill>
              <a:schemeClr val="bg1"/>
            </a:solidFill>
          </a:endParaRPr>
        </a:p>
      </dgm:t>
    </dgm:pt>
    <dgm:pt modelId="{099B4B9B-9F5B-4DAF-B064-9F4A4CD69888}" type="parTrans" cxnId="{E6D8A17C-0053-45E3-8CA0-C046411770A3}">
      <dgm:prSet/>
      <dgm:spPr/>
      <dgm:t>
        <a:bodyPr/>
        <a:lstStyle/>
        <a:p>
          <a:endParaRPr lang="ru-RU"/>
        </a:p>
      </dgm:t>
    </dgm:pt>
    <dgm:pt modelId="{B77C5D93-12EF-4AF7-913C-2294803FCE78}" type="sibTrans" cxnId="{E6D8A17C-0053-45E3-8CA0-C046411770A3}">
      <dgm:prSet/>
      <dgm:spPr/>
      <dgm:t>
        <a:bodyPr/>
        <a:lstStyle/>
        <a:p>
          <a:endParaRPr lang="ru-RU"/>
        </a:p>
      </dgm:t>
    </dgm:pt>
    <dgm:pt modelId="{B5DD7442-A50E-454D-9F41-4EA153E9D5E7}">
      <dgm:prSet phldrT="[Текст]"/>
      <dgm:spPr>
        <a:solidFill>
          <a:schemeClr val="accent3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11FD3F7A-2E35-4829-961C-780E27A8A434}" type="parTrans" cxnId="{1B09051B-71D0-4633-A585-B11BEB5E942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D29AA31-0B04-4A20-A8B8-E88E2BE7A1C2}" type="sibTrans" cxnId="{1B09051B-71D0-4633-A585-B11BEB5E942E}">
      <dgm:prSet/>
      <dgm:spPr/>
      <dgm:t>
        <a:bodyPr/>
        <a:lstStyle/>
        <a:p>
          <a:endParaRPr lang="ru-RU"/>
        </a:p>
      </dgm:t>
    </dgm:pt>
    <dgm:pt modelId="{006C7647-C627-4248-94D0-78989E952F0F}">
      <dgm:prSet phldrT="[Текст]"/>
      <dgm:spPr>
        <a:solidFill>
          <a:srgbClr val="039325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/>
            <a:t>определение</a:t>
          </a:r>
          <a:endParaRPr lang="ru-RU" b="1" dirty="0"/>
        </a:p>
      </dgm:t>
    </dgm:pt>
    <dgm:pt modelId="{90107388-F0FD-421B-954F-6F344149AC17}" type="parTrans" cxnId="{162B7FCD-EF10-4AD9-8328-3FE6F1577A9A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01FFA6C-7DF3-4A81-A17C-1AB46B008FE6}" type="sibTrans" cxnId="{162B7FCD-EF10-4AD9-8328-3FE6F1577A9A}">
      <dgm:prSet/>
      <dgm:spPr/>
      <dgm:t>
        <a:bodyPr/>
        <a:lstStyle/>
        <a:p>
          <a:endParaRPr lang="ru-RU"/>
        </a:p>
      </dgm:t>
    </dgm:pt>
    <dgm:pt modelId="{7F588FAC-00AE-4F48-92F5-B95A3D4CCDA7}">
      <dgm:prSet/>
      <dgm:spPr>
        <a:solidFill>
          <a:srgbClr val="0D7929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/>
            <a:t>объём</a:t>
          </a:r>
          <a:endParaRPr lang="ru-RU" b="1" dirty="0"/>
        </a:p>
      </dgm:t>
    </dgm:pt>
    <dgm:pt modelId="{DD3A0320-4427-4BBD-AE6E-685C7163C30D}" type="parTrans" cxnId="{C9683C66-8771-49A1-BDE7-275411706AE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F234512-36DF-4A6B-A976-5C86B45BB43C}" type="sibTrans" cxnId="{C9683C66-8771-49A1-BDE7-275411706AE6}">
      <dgm:prSet/>
      <dgm:spPr/>
      <dgm:t>
        <a:bodyPr/>
        <a:lstStyle/>
        <a:p>
          <a:endParaRPr lang="ru-RU"/>
        </a:p>
      </dgm:t>
    </dgm:pt>
    <dgm:pt modelId="{C9FD600E-8479-4940-BE1B-5FED6358DDCD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термин</a:t>
          </a:r>
          <a:endParaRPr lang="ru-RU" b="1" dirty="0">
            <a:solidFill>
              <a:srgbClr val="002060"/>
            </a:solidFill>
          </a:endParaRPr>
        </a:p>
      </dgm:t>
    </dgm:pt>
    <dgm:pt modelId="{CAEBB38A-9F3B-482B-814B-9F86A40BF3E9}" type="sibTrans" cxnId="{B8AF5B77-195F-4F3A-B3CF-EA7529BE4666}">
      <dgm:prSet/>
      <dgm:spPr/>
      <dgm:t>
        <a:bodyPr/>
        <a:lstStyle/>
        <a:p>
          <a:endParaRPr lang="ru-RU"/>
        </a:p>
      </dgm:t>
    </dgm:pt>
    <dgm:pt modelId="{67DD1ACB-8E27-4C36-AB0C-2575C469BD02}" type="parTrans" cxnId="{B8AF5B77-195F-4F3A-B3CF-EA7529BE466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80968D6-397B-4F50-A98C-977F10E3FC79}" type="pres">
      <dgm:prSet presAssocID="{1181029B-9E96-47A3-BDEE-34EB1564C4D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CB9239-A3EA-4339-AF0E-128B8991364B}" type="pres">
      <dgm:prSet presAssocID="{F0846E9E-CCA7-4582-B59A-D9EC40EAE0D7}" presName="root1" presStyleCnt="0"/>
      <dgm:spPr/>
    </dgm:pt>
    <dgm:pt modelId="{9366758B-9A9B-4205-A939-9107685CE215}" type="pres">
      <dgm:prSet presAssocID="{F0846E9E-CCA7-4582-B59A-D9EC40EAE0D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C85FA4-30D6-4C00-A986-EBFE6471BF9C}" type="pres">
      <dgm:prSet presAssocID="{F0846E9E-CCA7-4582-B59A-D9EC40EAE0D7}" presName="level2hierChild" presStyleCnt="0"/>
      <dgm:spPr/>
    </dgm:pt>
    <dgm:pt modelId="{DC9C08FF-5CC5-449C-BD50-D85D110FBCB8}" type="pres">
      <dgm:prSet presAssocID="{11FD3F7A-2E35-4829-961C-780E27A8A43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28F4018-BDF9-4409-AC4F-2BB5F8CBB72B}" type="pres">
      <dgm:prSet presAssocID="{11FD3F7A-2E35-4829-961C-780E27A8A43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3E23BB2-79B0-4A74-8318-C4F87B9B4F52}" type="pres">
      <dgm:prSet presAssocID="{B5DD7442-A50E-454D-9F41-4EA153E9D5E7}" presName="root2" presStyleCnt="0"/>
      <dgm:spPr/>
    </dgm:pt>
    <dgm:pt modelId="{5EDFD5EC-DF65-4F90-B234-6E3EF3E71322}" type="pres">
      <dgm:prSet presAssocID="{B5DD7442-A50E-454D-9F41-4EA153E9D5E7}" presName="LevelTwoTextNode" presStyleLbl="node2" presStyleIdx="0" presStyleCnt="3" custScaleX="126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84575F-60D1-4D22-B2A3-466749761639}" type="pres">
      <dgm:prSet presAssocID="{B5DD7442-A50E-454D-9F41-4EA153E9D5E7}" presName="level3hierChild" presStyleCnt="0"/>
      <dgm:spPr/>
    </dgm:pt>
    <dgm:pt modelId="{A84D19EE-DF24-4578-BB38-8F30F4B45DBB}" type="pres">
      <dgm:prSet presAssocID="{90107388-F0FD-421B-954F-6F344149AC1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32CD6EB-4612-4344-B4AC-730EE9B5ED4A}" type="pres">
      <dgm:prSet presAssocID="{90107388-F0FD-421B-954F-6F344149AC1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CC43F20-DBD5-45EA-9CC5-0D5DE60EF79C}" type="pres">
      <dgm:prSet presAssocID="{006C7647-C627-4248-94D0-78989E952F0F}" presName="root2" presStyleCnt="0"/>
      <dgm:spPr/>
    </dgm:pt>
    <dgm:pt modelId="{3ADC6F28-53BD-4AF0-AF1B-8F46188EC243}" type="pres">
      <dgm:prSet presAssocID="{006C7647-C627-4248-94D0-78989E952F0F}" presName="LevelTwoTextNode" presStyleLbl="node2" presStyleIdx="1" presStyleCnt="3" custScaleX="125937" custLinFactNeighborX="433" custLinFactNeighborY="1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5B442B-CC9A-48E9-8155-69CBC312CDAD}" type="pres">
      <dgm:prSet presAssocID="{006C7647-C627-4248-94D0-78989E952F0F}" presName="level3hierChild" presStyleCnt="0"/>
      <dgm:spPr/>
    </dgm:pt>
    <dgm:pt modelId="{207B7920-7918-4FC6-8A07-FBD1FCCCB405}" type="pres">
      <dgm:prSet presAssocID="{67DD1ACB-8E27-4C36-AB0C-2575C469BD02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FAAB3894-072B-43C2-A95D-B08FAC6D5E55}" type="pres">
      <dgm:prSet presAssocID="{67DD1ACB-8E27-4C36-AB0C-2575C469BD02}" presName="connTx" presStyleLbl="parChTrans1D3" presStyleIdx="0" presStyleCnt="1"/>
      <dgm:spPr/>
      <dgm:t>
        <a:bodyPr/>
        <a:lstStyle/>
        <a:p>
          <a:endParaRPr lang="ru-RU"/>
        </a:p>
      </dgm:t>
    </dgm:pt>
    <dgm:pt modelId="{F988D04F-7E67-4C5B-B761-54F297527C96}" type="pres">
      <dgm:prSet presAssocID="{C9FD600E-8479-4940-BE1B-5FED6358DDCD}" presName="root2" presStyleCnt="0"/>
      <dgm:spPr/>
    </dgm:pt>
    <dgm:pt modelId="{11A66812-0664-4EA7-9A24-AE3B8576FDF0}" type="pres">
      <dgm:prSet presAssocID="{C9FD600E-8479-4940-BE1B-5FED6358DDCD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B923C-9DA3-4377-8AB8-F3990701D303}" type="pres">
      <dgm:prSet presAssocID="{C9FD600E-8479-4940-BE1B-5FED6358DDCD}" presName="level3hierChild" presStyleCnt="0"/>
      <dgm:spPr/>
    </dgm:pt>
    <dgm:pt modelId="{3DBF39B5-6E8C-4474-A410-E5EB179D6AEA}" type="pres">
      <dgm:prSet presAssocID="{DD3A0320-4427-4BBD-AE6E-685C7163C30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AE863F3-113B-4AD6-B6B1-54B4A2C9012D}" type="pres">
      <dgm:prSet presAssocID="{DD3A0320-4427-4BBD-AE6E-685C7163C30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553A614-DF72-4F27-9F92-A9AC333DBCA1}" type="pres">
      <dgm:prSet presAssocID="{7F588FAC-00AE-4F48-92F5-B95A3D4CCDA7}" presName="root2" presStyleCnt="0"/>
      <dgm:spPr/>
    </dgm:pt>
    <dgm:pt modelId="{9E8E9FB9-DFE7-4045-B137-6244FAF7FD59}" type="pres">
      <dgm:prSet presAssocID="{7F588FAC-00AE-4F48-92F5-B95A3D4CCDA7}" presName="LevelTwoTextNode" presStyleLbl="node2" presStyleIdx="2" presStyleCnt="3" custScaleX="128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1F570-F3C6-42B2-A4D0-5760002A3E15}" type="pres">
      <dgm:prSet presAssocID="{7F588FAC-00AE-4F48-92F5-B95A3D4CCDA7}" presName="level3hierChild" presStyleCnt="0"/>
      <dgm:spPr/>
    </dgm:pt>
  </dgm:ptLst>
  <dgm:cxnLst>
    <dgm:cxn modelId="{B91098AE-1F29-4CAE-9EAE-E96C77FD4B08}" type="presOf" srcId="{F0846E9E-CCA7-4582-B59A-D9EC40EAE0D7}" destId="{9366758B-9A9B-4205-A939-9107685CE215}" srcOrd="0" destOrd="0" presId="urn:microsoft.com/office/officeart/2005/8/layout/hierarchy2"/>
    <dgm:cxn modelId="{2DFA7B5A-4E4A-4450-85C6-73EC30F968B8}" type="presOf" srcId="{90107388-F0FD-421B-954F-6F344149AC17}" destId="{E32CD6EB-4612-4344-B4AC-730EE9B5ED4A}" srcOrd="1" destOrd="0" presId="urn:microsoft.com/office/officeart/2005/8/layout/hierarchy2"/>
    <dgm:cxn modelId="{EFE52825-FDE2-4414-927C-A53484102FAC}" type="presOf" srcId="{C9FD600E-8479-4940-BE1B-5FED6358DDCD}" destId="{11A66812-0664-4EA7-9A24-AE3B8576FDF0}" srcOrd="0" destOrd="0" presId="urn:microsoft.com/office/officeart/2005/8/layout/hierarchy2"/>
    <dgm:cxn modelId="{1A5D03A7-8B46-487B-8A1A-D53D304D0237}" type="presOf" srcId="{67DD1ACB-8E27-4C36-AB0C-2575C469BD02}" destId="{207B7920-7918-4FC6-8A07-FBD1FCCCB405}" srcOrd="0" destOrd="0" presId="urn:microsoft.com/office/officeart/2005/8/layout/hierarchy2"/>
    <dgm:cxn modelId="{19C0AF65-C528-4A9F-A475-3C1E7A97B45D}" type="presOf" srcId="{006C7647-C627-4248-94D0-78989E952F0F}" destId="{3ADC6F28-53BD-4AF0-AF1B-8F46188EC243}" srcOrd="0" destOrd="0" presId="urn:microsoft.com/office/officeart/2005/8/layout/hierarchy2"/>
    <dgm:cxn modelId="{C9683C66-8771-49A1-BDE7-275411706AE6}" srcId="{F0846E9E-CCA7-4582-B59A-D9EC40EAE0D7}" destId="{7F588FAC-00AE-4F48-92F5-B95A3D4CCDA7}" srcOrd="2" destOrd="0" parTransId="{DD3A0320-4427-4BBD-AE6E-685C7163C30D}" sibTransId="{DF234512-36DF-4A6B-A976-5C86B45BB43C}"/>
    <dgm:cxn modelId="{79378E21-4945-46A4-8BEF-DDD8412BD5E9}" type="presOf" srcId="{90107388-F0FD-421B-954F-6F344149AC17}" destId="{A84D19EE-DF24-4578-BB38-8F30F4B45DBB}" srcOrd="0" destOrd="0" presId="urn:microsoft.com/office/officeart/2005/8/layout/hierarchy2"/>
    <dgm:cxn modelId="{B8AF5B77-195F-4F3A-B3CF-EA7529BE4666}" srcId="{006C7647-C627-4248-94D0-78989E952F0F}" destId="{C9FD600E-8479-4940-BE1B-5FED6358DDCD}" srcOrd="0" destOrd="0" parTransId="{67DD1ACB-8E27-4C36-AB0C-2575C469BD02}" sibTransId="{CAEBB38A-9F3B-482B-814B-9F86A40BF3E9}"/>
    <dgm:cxn modelId="{C24AB422-EC7F-491C-983A-9866CCA119F0}" type="presOf" srcId="{11FD3F7A-2E35-4829-961C-780E27A8A434}" destId="{228F4018-BDF9-4409-AC4F-2BB5F8CBB72B}" srcOrd="1" destOrd="0" presId="urn:microsoft.com/office/officeart/2005/8/layout/hierarchy2"/>
    <dgm:cxn modelId="{0806A545-D2D7-41B8-8513-A6591481207D}" type="presOf" srcId="{67DD1ACB-8E27-4C36-AB0C-2575C469BD02}" destId="{FAAB3894-072B-43C2-A95D-B08FAC6D5E55}" srcOrd="1" destOrd="0" presId="urn:microsoft.com/office/officeart/2005/8/layout/hierarchy2"/>
    <dgm:cxn modelId="{7D413D01-9C14-4792-AD2C-EDEF54FEA65B}" type="presOf" srcId="{DD3A0320-4427-4BBD-AE6E-685C7163C30D}" destId="{3DBF39B5-6E8C-4474-A410-E5EB179D6AEA}" srcOrd="0" destOrd="0" presId="urn:microsoft.com/office/officeart/2005/8/layout/hierarchy2"/>
    <dgm:cxn modelId="{E6D8A17C-0053-45E3-8CA0-C046411770A3}" srcId="{1181029B-9E96-47A3-BDEE-34EB1564C4DC}" destId="{F0846E9E-CCA7-4582-B59A-D9EC40EAE0D7}" srcOrd="0" destOrd="0" parTransId="{099B4B9B-9F5B-4DAF-B064-9F4A4CD69888}" sibTransId="{B77C5D93-12EF-4AF7-913C-2294803FCE78}"/>
    <dgm:cxn modelId="{10D848F4-DC34-4EDC-A564-FFA61A44E4B2}" type="presOf" srcId="{B5DD7442-A50E-454D-9F41-4EA153E9D5E7}" destId="{5EDFD5EC-DF65-4F90-B234-6E3EF3E71322}" srcOrd="0" destOrd="0" presId="urn:microsoft.com/office/officeart/2005/8/layout/hierarchy2"/>
    <dgm:cxn modelId="{162B7FCD-EF10-4AD9-8328-3FE6F1577A9A}" srcId="{F0846E9E-CCA7-4582-B59A-D9EC40EAE0D7}" destId="{006C7647-C627-4248-94D0-78989E952F0F}" srcOrd="1" destOrd="0" parTransId="{90107388-F0FD-421B-954F-6F344149AC17}" sibTransId="{E01FFA6C-7DF3-4A81-A17C-1AB46B008FE6}"/>
    <dgm:cxn modelId="{0EB1C463-8DE5-44CB-B9A1-C74DA72A1B1A}" type="presOf" srcId="{DD3A0320-4427-4BBD-AE6E-685C7163C30D}" destId="{DAE863F3-113B-4AD6-B6B1-54B4A2C9012D}" srcOrd="1" destOrd="0" presId="urn:microsoft.com/office/officeart/2005/8/layout/hierarchy2"/>
    <dgm:cxn modelId="{BBA016C7-B603-4C07-8CB0-B1F55C4AD151}" type="presOf" srcId="{7F588FAC-00AE-4F48-92F5-B95A3D4CCDA7}" destId="{9E8E9FB9-DFE7-4045-B137-6244FAF7FD59}" srcOrd="0" destOrd="0" presId="urn:microsoft.com/office/officeart/2005/8/layout/hierarchy2"/>
    <dgm:cxn modelId="{4F92BDB1-0AEE-4593-93FD-193C179D41B5}" type="presOf" srcId="{11FD3F7A-2E35-4829-961C-780E27A8A434}" destId="{DC9C08FF-5CC5-449C-BD50-D85D110FBCB8}" srcOrd="0" destOrd="0" presId="urn:microsoft.com/office/officeart/2005/8/layout/hierarchy2"/>
    <dgm:cxn modelId="{97FAB89C-8D1B-4FFA-B79B-BD9BBB555B27}" type="presOf" srcId="{1181029B-9E96-47A3-BDEE-34EB1564C4DC}" destId="{A80968D6-397B-4F50-A98C-977F10E3FC79}" srcOrd="0" destOrd="0" presId="urn:microsoft.com/office/officeart/2005/8/layout/hierarchy2"/>
    <dgm:cxn modelId="{1B09051B-71D0-4633-A585-B11BEB5E942E}" srcId="{F0846E9E-CCA7-4582-B59A-D9EC40EAE0D7}" destId="{B5DD7442-A50E-454D-9F41-4EA153E9D5E7}" srcOrd="0" destOrd="0" parTransId="{11FD3F7A-2E35-4829-961C-780E27A8A434}" sibTransId="{0D29AA31-0B04-4A20-A8B8-E88E2BE7A1C2}"/>
    <dgm:cxn modelId="{200C1292-E785-413B-A9ED-F96CC8066860}" type="presParOf" srcId="{A80968D6-397B-4F50-A98C-977F10E3FC79}" destId="{37CB9239-A3EA-4339-AF0E-128B8991364B}" srcOrd="0" destOrd="0" presId="urn:microsoft.com/office/officeart/2005/8/layout/hierarchy2"/>
    <dgm:cxn modelId="{E9CD06A9-13BE-4D46-86A0-A876D585D75C}" type="presParOf" srcId="{37CB9239-A3EA-4339-AF0E-128B8991364B}" destId="{9366758B-9A9B-4205-A939-9107685CE215}" srcOrd="0" destOrd="0" presId="urn:microsoft.com/office/officeart/2005/8/layout/hierarchy2"/>
    <dgm:cxn modelId="{E1C0D965-819E-4153-9890-9D29079E9C48}" type="presParOf" srcId="{37CB9239-A3EA-4339-AF0E-128B8991364B}" destId="{05C85FA4-30D6-4C00-A986-EBFE6471BF9C}" srcOrd="1" destOrd="0" presId="urn:microsoft.com/office/officeart/2005/8/layout/hierarchy2"/>
    <dgm:cxn modelId="{4E6634EE-6F00-4CD8-9C68-31F94C79FAF2}" type="presParOf" srcId="{05C85FA4-30D6-4C00-A986-EBFE6471BF9C}" destId="{DC9C08FF-5CC5-449C-BD50-D85D110FBCB8}" srcOrd="0" destOrd="0" presId="urn:microsoft.com/office/officeart/2005/8/layout/hierarchy2"/>
    <dgm:cxn modelId="{16E30489-9D00-4C79-AB6A-4135DA01DD3D}" type="presParOf" srcId="{DC9C08FF-5CC5-449C-BD50-D85D110FBCB8}" destId="{228F4018-BDF9-4409-AC4F-2BB5F8CBB72B}" srcOrd="0" destOrd="0" presId="urn:microsoft.com/office/officeart/2005/8/layout/hierarchy2"/>
    <dgm:cxn modelId="{02A22471-3E30-4320-8393-AA2A4F9E48EC}" type="presParOf" srcId="{05C85FA4-30D6-4C00-A986-EBFE6471BF9C}" destId="{63E23BB2-79B0-4A74-8318-C4F87B9B4F52}" srcOrd="1" destOrd="0" presId="urn:microsoft.com/office/officeart/2005/8/layout/hierarchy2"/>
    <dgm:cxn modelId="{6AAD7ABE-AA68-4074-A85B-4AD97E7B7E65}" type="presParOf" srcId="{63E23BB2-79B0-4A74-8318-C4F87B9B4F52}" destId="{5EDFD5EC-DF65-4F90-B234-6E3EF3E71322}" srcOrd="0" destOrd="0" presId="urn:microsoft.com/office/officeart/2005/8/layout/hierarchy2"/>
    <dgm:cxn modelId="{DEFBE7AA-43F2-4545-BE4B-E0E81FF1B70F}" type="presParOf" srcId="{63E23BB2-79B0-4A74-8318-C4F87B9B4F52}" destId="{D684575F-60D1-4D22-B2A3-466749761639}" srcOrd="1" destOrd="0" presId="urn:microsoft.com/office/officeart/2005/8/layout/hierarchy2"/>
    <dgm:cxn modelId="{C81CB68C-54FA-4435-8A50-9C2FF05CA39B}" type="presParOf" srcId="{05C85FA4-30D6-4C00-A986-EBFE6471BF9C}" destId="{A84D19EE-DF24-4578-BB38-8F30F4B45DBB}" srcOrd="2" destOrd="0" presId="urn:microsoft.com/office/officeart/2005/8/layout/hierarchy2"/>
    <dgm:cxn modelId="{797E810E-5633-455D-B0E7-D9B13A6AA932}" type="presParOf" srcId="{A84D19EE-DF24-4578-BB38-8F30F4B45DBB}" destId="{E32CD6EB-4612-4344-B4AC-730EE9B5ED4A}" srcOrd="0" destOrd="0" presId="urn:microsoft.com/office/officeart/2005/8/layout/hierarchy2"/>
    <dgm:cxn modelId="{075F1ACF-FFA3-4E00-96DA-34C90C507BAA}" type="presParOf" srcId="{05C85FA4-30D6-4C00-A986-EBFE6471BF9C}" destId="{5CC43F20-DBD5-45EA-9CC5-0D5DE60EF79C}" srcOrd="3" destOrd="0" presId="urn:microsoft.com/office/officeart/2005/8/layout/hierarchy2"/>
    <dgm:cxn modelId="{C80206DE-3619-410B-9B3D-0C4F365E5928}" type="presParOf" srcId="{5CC43F20-DBD5-45EA-9CC5-0D5DE60EF79C}" destId="{3ADC6F28-53BD-4AF0-AF1B-8F46188EC243}" srcOrd="0" destOrd="0" presId="urn:microsoft.com/office/officeart/2005/8/layout/hierarchy2"/>
    <dgm:cxn modelId="{EE939C15-0784-405C-9AF1-239F2ECDA4CD}" type="presParOf" srcId="{5CC43F20-DBD5-45EA-9CC5-0D5DE60EF79C}" destId="{945B442B-CC9A-48E9-8155-69CBC312CDAD}" srcOrd="1" destOrd="0" presId="urn:microsoft.com/office/officeart/2005/8/layout/hierarchy2"/>
    <dgm:cxn modelId="{CA321636-7755-4C5D-B495-931803E9465A}" type="presParOf" srcId="{945B442B-CC9A-48E9-8155-69CBC312CDAD}" destId="{207B7920-7918-4FC6-8A07-FBD1FCCCB405}" srcOrd="0" destOrd="0" presId="urn:microsoft.com/office/officeart/2005/8/layout/hierarchy2"/>
    <dgm:cxn modelId="{1FA55E31-1BBA-41D2-8B84-D807260D3511}" type="presParOf" srcId="{207B7920-7918-4FC6-8A07-FBD1FCCCB405}" destId="{FAAB3894-072B-43C2-A95D-B08FAC6D5E55}" srcOrd="0" destOrd="0" presId="urn:microsoft.com/office/officeart/2005/8/layout/hierarchy2"/>
    <dgm:cxn modelId="{FF1FE5A2-F673-405D-AD2B-AF6B76EBD2F3}" type="presParOf" srcId="{945B442B-CC9A-48E9-8155-69CBC312CDAD}" destId="{F988D04F-7E67-4C5B-B761-54F297527C96}" srcOrd="1" destOrd="0" presId="urn:microsoft.com/office/officeart/2005/8/layout/hierarchy2"/>
    <dgm:cxn modelId="{AEB43989-F8C9-4340-B361-FBDD5BFB98C2}" type="presParOf" srcId="{F988D04F-7E67-4C5B-B761-54F297527C96}" destId="{11A66812-0664-4EA7-9A24-AE3B8576FDF0}" srcOrd="0" destOrd="0" presId="urn:microsoft.com/office/officeart/2005/8/layout/hierarchy2"/>
    <dgm:cxn modelId="{8C2C260A-3751-4C7E-B76A-06425A16A92C}" type="presParOf" srcId="{F988D04F-7E67-4C5B-B761-54F297527C96}" destId="{1E3B923C-9DA3-4377-8AB8-F3990701D303}" srcOrd="1" destOrd="0" presId="urn:microsoft.com/office/officeart/2005/8/layout/hierarchy2"/>
    <dgm:cxn modelId="{D8AE1E33-B495-4C5E-8D41-EB1BCCF81C72}" type="presParOf" srcId="{05C85FA4-30D6-4C00-A986-EBFE6471BF9C}" destId="{3DBF39B5-6E8C-4474-A410-E5EB179D6AEA}" srcOrd="4" destOrd="0" presId="urn:microsoft.com/office/officeart/2005/8/layout/hierarchy2"/>
    <dgm:cxn modelId="{78E2B9AD-4783-4A5C-A2D7-7C132633D788}" type="presParOf" srcId="{3DBF39B5-6E8C-4474-A410-E5EB179D6AEA}" destId="{DAE863F3-113B-4AD6-B6B1-54B4A2C9012D}" srcOrd="0" destOrd="0" presId="urn:microsoft.com/office/officeart/2005/8/layout/hierarchy2"/>
    <dgm:cxn modelId="{2022718B-8128-4EA9-AB74-0EECE74D77D7}" type="presParOf" srcId="{05C85FA4-30D6-4C00-A986-EBFE6471BF9C}" destId="{0553A614-DF72-4F27-9F92-A9AC333DBCA1}" srcOrd="5" destOrd="0" presId="urn:microsoft.com/office/officeart/2005/8/layout/hierarchy2"/>
    <dgm:cxn modelId="{4BAE3DD5-B5AF-424E-B194-0DD3B776D7D8}" type="presParOf" srcId="{0553A614-DF72-4F27-9F92-A9AC333DBCA1}" destId="{9E8E9FB9-DFE7-4045-B137-6244FAF7FD59}" srcOrd="0" destOrd="0" presId="urn:microsoft.com/office/officeart/2005/8/layout/hierarchy2"/>
    <dgm:cxn modelId="{3C19B1FC-6D72-4743-97D1-3CE5BD44E8A0}" type="presParOf" srcId="{0553A614-DF72-4F27-9F92-A9AC333DBCA1}" destId="{5AA1F570-F3C6-42B2-A4D0-5760002A3E15}" srcOrd="1" destOrd="0" presId="urn:microsoft.com/office/officeart/2005/8/layout/hierarchy2"/>
  </dgm:cxnLst>
  <dgm:bg/>
  <dgm:whole>
    <a:ln>
      <a:solidFill>
        <a:srgbClr val="0D7929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758B-9A9B-4205-A939-9107685CE215}">
      <dsp:nvSpPr>
        <dsp:cNvPr id="0" name=""/>
        <dsp:cNvSpPr/>
      </dsp:nvSpPr>
      <dsp:spPr>
        <a:xfrm>
          <a:off x="302085" y="1089753"/>
          <a:ext cx="1892568" cy="9462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Понятие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29801" y="1117469"/>
        <a:ext cx="1837136" cy="890852"/>
      </dsp:txXfrm>
    </dsp:sp>
    <dsp:sp modelId="{DC9C08FF-5CC5-449C-BD50-D85D110FBCB8}">
      <dsp:nvSpPr>
        <dsp:cNvPr id="0" name=""/>
        <dsp:cNvSpPr/>
      </dsp:nvSpPr>
      <dsp:spPr>
        <a:xfrm rot="18289469">
          <a:off x="1910346" y="991535"/>
          <a:ext cx="132564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25642" y="2724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0027" y="985640"/>
        <a:ext cx="66282" cy="66282"/>
      </dsp:txXfrm>
    </dsp:sp>
    <dsp:sp modelId="{5EDFD5EC-DF65-4F90-B234-6E3EF3E71322}">
      <dsp:nvSpPr>
        <dsp:cNvPr id="0" name=""/>
        <dsp:cNvSpPr/>
      </dsp:nvSpPr>
      <dsp:spPr>
        <a:xfrm>
          <a:off x="2951681" y="1526"/>
          <a:ext cx="2391260" cy="94628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содержание</a:t>
          </a:r>
          <a:endParaRPr lang="ru-RU" sz="2900" b="1" kern="1200" dirty="0"/>
        </a:p>
      </dsp:txBody>
      <dsp:txXfrm>
        <a:off x="2979397" y="29242"/>
        <a:ext cx="2335828" cy="890852"/>
      </dsp:txXfrm>
    </dsp:sp>
    <dsp:sp modelId="{A84D19EE-DF24-4578-BB38-8F30F4B45DBB}">
      <dsp:nvSpPr>
        <dsp:cNvPr id="0" name=""/>
        <dsp:cNvSpPr/>
      </dsp:nvSpPr>
      <dsp:spPr>
        <a:xfrm rot="52753">
          <a:off x="2194609" y="1541521"/>
          <a:ext cx="7653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65312" y="2724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58132" y="1549634"/>
        <a:ext cx="38265" cy="38265"/>
      </dsp:txXfrm>
    </dsp:sp>
    <dsp:sp modelId="{3ADC6F28-53BD-4AF0-AF1B-8F46188EC243}">
      <dsp:nvSpPr>
        <dsp:cNvPr id="0" name=""/>
        <dsp:cNvSpPr/>
      </dsp:nvSpPr>
      <dsp:spPr>
        <a:xfrm>
          <a:off x="2959876" y="1101496"/>
          <a:ext cx="2383444" cy="946284"/>
        </a:xfrm>
        <a:prstGeom prst="roundRect">
          <a:avLst>
            <a:gd name="adj" fmla="val 10000"/>
          </a:avLst>
        </a:prstGeom>
        <a:solidFill>
          <a:srgbClr val="039325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определение</a:t>
          </a:r>
          <a:endParaRPr lang="ru-RU" sz="2800" b="1" kern="1200" dirty="0"/>
        </a:p>
      </dsp:txBody>
      <dsp:txXfrm>
        <a:off x="2987592" y="1129212"/>
        <a:ext cx="2328012" cy="890852"/>
      </dsp:txXfrm>
    </dsp:sp>
    <dsp:sp modelId="{207B7920-7918-4FC6-8A07-FBD1FCCCB405}">
      <dsp:nvSpPr>
        <dsp:cNvPr id="0" name=""/>
        <dsp:cNvSpPr/>
      </dsp:nvSpPr>
      <dsp:spPr>
        <a:xfrm rot="21546093">
          <a:off x="5343274" y="1541521"/>
          <a:ext cx="74892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48924" y="2724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99014" y="1550044"/>
        <a:ext cx="37446" cy="37446"/>
      </dsp:txXfrm>
    </dsp:sp>
    <dsp:sp modelId="{11A66812-0664-4EA7-9A24-AE3B8576FDF0}">
      <dsp:nvSpPr>
        <dsp:cNvPr id="0" name=""/>
        <dsp:cNvSpPr/>
      </dsp:nvSpPr>
      <dsp:spPr>
        <a:xfrm>
          <a:off x="6092153" y="1089753"/>
          <a:ext cx="1892568" cy="94628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термин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6119869" y="1117469"/>
        <a:ext cx="1837136" cy="890852"/>
      </dsp:txXfrm>
    </dsp:sp>
    <dsp:sp modelId="{3DBF39B5-6E8C-4474-A410-E5EB179D6AEA}">
      <dsp:nvSpPr>
        <dsp:cNvPr id="0" name=""/>
        <dsp:cNvSpPr/>
      </dsp:nvSpPr>
      <dsp:spPr>
        <a:xfrm rot="3310531">
          <a:off x="1910346" y="2079762"/>
          <a:ext cx="132564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25642" y="2724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0027" y="2073867"/>
        <a:ext cx="66282" cy="66282"/>
      </dsp:txXfrm>
    </dsp:sp>
    <dsp:sp modelId="{9E8E9FB9-DFE7-4045-B137-6244FAF7FD59}">
      <dsp:nvSpPr>
        <dsp:cNvPr id="0" name=""/>
        <dsp:cNvSpPr/>
      </dsp:nvSpPr>
      <dsp:spPr>
        <a:xfrm>
          <a:off x="2951681" y="2177980"/>
          <a:ext cx="2426102" cy="946284"/>
        </a:xfrm>
        <a:prstGeom prst="roundRect">
          <a:avLst>
            <a:gd name="adj" fmla="val 10000"/>
          </a:avLst>
        </a:prstGeom>
        <a:solidFill>
          <a:srgbClr val="0D7929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объём</a:t>
          </a:r>
          <a:endParaRPr lang="ru-RU" sz="2800" b="1" kern="1200" dirty="0"/>
        </a:p>
      </dsp:txBody>
      <dsp:txXfrm>
        <a:off x="2979397" y="2205696"/>
        <a:ext cx="2370670" cy="890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uto11rus.ru/UserFiles/Image/http:/mir-predmetov.narod.ru/inform.htmltoyota_camry_resize.jpg" TargetMode="External"/><Relationship Id="rId2" Type="http://schemas.openxmlformats.org/officeDocument/2006/relationships/hyperlink" Target="http://images.yandex.ru/76ce11066511ef5e97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bz.ru/upload/iblock/576/cC1162-0.jpg" TargetMode="External"/><Relationship Id="rId5" Type="http://schemas.openxmlformats.org/officeDocument/2006/relationships/hyperlink" Target="http://metodist.lbz.ru/upload/iblock/308/cC1551-2.jpg" TargetMode="External"/><Relationship Id="rId4" Type="http://schemas.openxmlformats.org/officeDocument/2006/relationships/hyperlink" Target="http://kinder-syurpriz.ru/video/detskie-pesni/onlajn-prosmotr-fizminutka-jolochk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7186634" cy="9890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39325"/>
                </a:solidFill>
              </a:rPr>
              <a:t>Анализ контрольной работы </a:t>
            </a:r>
            <a:endParaRPr lang="ru-RU" b="1" dirty="0">
              <a:solidFill>
                <a:srgbClr val="039325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500174"/>
            <a:ext cx="8143932" cy="1114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175" indent="11113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Какие устройства расположены внутри системного блока?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2786058"/>
          <a:ext cx="8143932" cy="35719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5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3200" baseline="0" dirty="0" smtClean="0">
                          <a:solidFill>
                            <a:srgbClr val="465723"/>
                          </a:solidFill>
                        </a:rPr>
                        <a:t> в</a:t>
                      </a:r>
                      <a:r>
                        <a:rPr lang="ru-RU" sz="3200" dirty="0" smtClean="0">
                          <a:solidFill>
                            <a:srgbClr val="465723"/>
                          </a:solidFill>
                        </a:rPr>
                        <a:t>нутренняя память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3200" dirty="0" smtClean="0">
                          <a:solidFill>
                            <a:srgbClr val="465723"/>
                          </a:solidFill>
                        </a:rPr>
                        <a:t> сканер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3200" dirty="0" smtClean="0">
                          <a:solidFill>
                            <a:srgbClr val="465723"/>
                          </a:solidFill>
                        </a:rPr>
                        <a:t> процессор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3200" dirty="0" smtClean="0">
                          <a:solidFill>
                            <a:srgbClr val="465723"/>
                          </a:solidFill>
                        </a:rPr>
                        <a:t> жесткий</a:t>
                      </a:r>
                      <a:r>
                        <a:rPr lang="ru-RU" sz="3200" baseline="0" dirty="0" smtClean="0">
                          <a:solidFill>
                            <a:srgbClr val="465723"/>
                          </a:solidFill>
                        </a:rPr>
                        <a:t> диск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3200" baseline="0" dirty="0" smtClean="0">
                          <a:solidFill>
                            <a:srgbClr val="465723"/>
                          </a:solidFill>
                        </a:rPr>
                        <a:t> принтер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3200" baseline="0" dirty="0" smtClean="0">
                          <a:solidFill>
                            <a:srgbClr val="465723"/>
                          </a:solidFill>
                        </a:rPr>
                        <a:t> мышь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3200" baseline="0" dirty="0" smtClean="0">
                          <a:solidFill>
                            <a:srgbClr val="465723"/>
                          </a:solidFill>
                        </a:rPr>
                        <a:t> клавиатура</a:t>
                      </a:r>
                      <a:endParaRPr lang="ru-RU" dirty="0">
                        <a:solidFill>
                          <a:srgbClr val="46572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2" descr="http://im6-tub-ru.yandex.net/i?id=78974013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264320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6929486" cy="7858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39325"/>
                </a:solidFill>
              </a:rPr>
              <a:t>Рассмотри схему.</a:t>
            </a:r>
            <a:br>
              <a:rPr lang="ru-RU" sz="3200" b="1" dirty="0" smtClean="0">
                <a:solidFill>
                  <a:srgbClr val="039325"/>
                </a:solidFill>
              </a:rPr>
            </a:br>
            <a:r>
              <a:rPr lang="ru-RU" sz="3200" b="1" dirty="0" smtClean="0">
                <a:solidFill>
                  <a:srgbClr val="039325"/>
                </a:solidFill>
              </a:rPr>
              <a:t> Раскрой смысл свойств понятий.</a:t>
            </a:r>
            <a:endParaRPr lang="ru-RU" sz="3200" b="1" dirty="0">
              <a:solidFill>
                <a:srgbClr val="03932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86808" cy="312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4500570"/>
          <a:ext cx="8215371" cy="19288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3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1 группа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группа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 группа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509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</a:t>
                      </a:r>
                    </a:p>
                    <a:p>
                      <a:pPr algn="ctr"/>
                      <a:r>
                        <a:rPr lang="ru-RU" sz="4400" dirty="0" smtClean="0"/>
                        <a:t>    </a:t>
                      </a:r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с. 52- 53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 descr="Информатика : учебник для 4 класса : в 2 ч., Ч.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5214950"/>
            <a:ext cx="851653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D7929"/>
                </a:solidFill>
              </a:rPr>
              <a:t>Смысл свойств понятий:</a:t>
            </a:r>
            <a:endParaRPr lang="ru-RU" b="1" dirty="0">
              <a:solidFill>
                <a:srgbClr val="0D7929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151639"/>
          <a:ext cx="5400684" cy="52512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0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10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65723"/>
                          </a:solidFill>
                        </a:rPr>
                        <a:t>Содержание понятия</a:t>
                      </a:r>
                      <a:endParaRPr lang="ru-RU" sz="2800" b="1" dirty="0">
                        <a:solidFill>
                          <a:srgbClr val="465723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45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65723"/>
                          </a:solidFill>
                        </a:rPr>
                        <a:t>Определение понятия ,</a:t>
                      </a:r>
                      <a:r>
                        <a:rPr lang="ru-RU" sz="2800" b="1" baseline="0" dirty="0" smtClean="0">
                          <a:solidFill>
                            <a:srgbClr val="465723"/>
                          </a:solidFill>
                        </a:rPr>
                        <a:t> термин</a:t>
                      </a:r>
                      <a:endParaRPr lang="ru-RU" sz="2800" b="1" dirty="0">
                        <a:solidFill>
                          <a:srgbClr val="465723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80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65723"/>
                          </a:solidFill>
                        </a:rPr>
                        <a:t>Объём</a:t>
                      </a:r>
                      <a:r>
                        <a:rPr lang="ru-RU" sz="2800" b="1" baseline="0" dirty="0" smtClean="0">
                          <a:solidFill>
                            <a:srgbClr val="465723"/>
                          </a:solidFill>
                        </a:rPr>
                        <a:t> понятия</a:t>
                      </a:r>
                      <a:endParaRPr lang="ru-RU" sz="2800" b="1" dirty="0">
                        <a:solidFill>
                          <a:srgbClr val="465723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2928934"/>
            <a:ext cx="2949334" cy="107721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 существенные свойства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признаки) объекта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4286256"/>
            <a:ext cx="2949334" cy="212365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Список существенных свойств, позволяющих выделить объект из множества.  Слово, обозначающее объект из мира науки, искусства, техники.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1142984"/>
            <a:ext cx="2949334" cy="138499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объекты с такими свойствами, которые есть, были и будут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33333 -0.2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33333 -0.248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33333 0.56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00948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D7929"/>
                </a:solidFill>
              </a:rPr>
              <a:t>Прочитай о главном в учебнике</a:t>
            </a:r>
            <a:br>
              <a:rPr lang="ru-RU" b="1" dirty="0" smtClean="0">
                <a:solidFill>
                  <a:srgbClr val="0D7929"/>
                </a:solidFill>
              </a:rPr>
            </a:br>
            <a:r>
              <a:rPr lang="ru-RU" b="1" dirty="0" smtClean="0">
                <a:solidFill>
                  <a:srgbClr val="0D7929"/>
                </a:solidFill>
              </a:rPr>
              <a:t> на с. 55. Расскажи.</a:t>
            </a:r>
            <a:endParaRPr lang="ru-RU" b="1" dirty="0">
              <a:solidFill>
                <a:srgbClr val="0D7929"/>
              </a:solidFill>
            </a:endParaRPr>
          </a:p>
        </p:txBody>
      </p:sp>
      <p:pic>
        <p:nvPicPr>
          <p:cNvPr id="4" name="Picture 2" descr="Информатика : учебник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345984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D7929"/>
                </a:solidFill>
              </a:rPr>
              <a:t>Выполни упражнения в тетради:</a:t>
            </a:r>
            <a:endParaRPr lang="ru-RU" b="1" dirty="0">
              <a:solidFill>
                <a:srgbClr val="0D792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4357718" cy="242889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c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r>
              <a:rPr lang="en-US" sz="6000" b="1" dirty="0" smtClean="0">
                <a:solidFill>
                  <a:srgbClr val="002060"/>
                </a:solidFill>
              </a:rPr>
              <a:t> 40- 45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№ 1,3,5,6,10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Информатика : рабочая тетрадь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928802"/>
            <a:ext cx="267086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/>
          <a:lstStyle/>
          <a:p>
            <a:r>
              <a:rPr lang="ru-RU" dirty="0" smtClean="0"/>
              <a:t>Упражнения на компьютере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4000527" cy="7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9814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3143248"/>
            <a:ext cx="4000528" cy="50006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1538" y="1571612"/>
            <a:ext cx="3186106" cy="471478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Задание 1.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57818" y="1571612"/>
            <a:ext cx="3186106" cy="47147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2.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85992"/>
            <a:ext cx="361949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D7929"/>
                </a:solidFill>
              </a:rPr>
              <a:t>Использованные материалы:</a:t>
            </a:r>
            <a:endParaRPr lang="ru-RU" b="1" dirty="0">
              <a:solidFill>
                <a:srgbClr val="0D792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Матвеева Н.В., </a:t>
            </a:r>
            <a:r>
              <a:rPr lang="ru-RU" sz="1600" dirty="0" err="1" smtClean="0">
                <a:solidFill>
                  <a:srgbClr val="002060"/>
                </a:solidFill>
              </a:rPr>
              <a:t>Челак</a:t>
            </a:r>
            <a:r>
              <a:rPr lang="ru-RU" sz="1600" dirty="0" smtClean="0">
                <a:solidFill>
                  <a:srgbClr val="002060"/>
                </a:solidFill>
              </a:rPr>
              <a:t> Е.Н. «Информатика 4 класс»  ФГОС. Бином 2013 г.</a:t>
            </a:r>
            <a:endParaRPr lang="ru-RU" sz="1600" dirty="0" smtClean="0">
              <a:solidFill>
                <a:srgbClr val="002060"/>
              </a:solidFill>
              <a:hlinkClick r:id="rId2"/>
            </a:endParaRPr>
          </a:p>
          <a:p>
            <a:r>
              <a:rPr lang="en-US" sz="1600" dirty="0" smtClean="0">
                <a:hlinkClick r:id="rId3"/>
              </a:rPr>
              <a:t>http://auto11rus.ru/UserFiles/Image/http://mir-predmetov.narod.ru/inform.htmltoyota_camry_resize.jpg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http://kinder-syurpriz.ru/video/detskie-pesni/onlajn-prosmotr-fizminutka-jolochka.html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http://metodist.lbz.ru/upload/iblock/308/cC1551-2.jpg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http://lbz.ru/upload/iblock/576/cC1162-0.jpg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71736" y="6143644"/>
            <a:ext cx="4572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>
                <a:solidFill>
                  <a:srgbClr val="002060"/>
                </a:solidFill>
              </a:rPr>
              <a:t>Кутепова</a:t>
            </a:r>
            <a:r>
              <a:rPr lang="ru-RU" sz="1400" b="1" dirty="0">
                <a:solidFill>
                  <a:srgbClr val="002060"/>
                </a:solidFill>
              </a:rPr>
              <a:t> Н.В, </a:t>
            </a:r>
            <a:r>
              <a:rPr lang="ru-RU" sz="1400" b="1" dirty="0" smtClean="0">
                <a:solidFill>
                  <a:srgbClr val="002060"/>
                </a:solidFill>
              </a:rPr>
              <a:t>г.Соль  - </a:t>
            </a:r>
            <a:r>
              <a:rPr lang="ru-RU" sz="1400" b="1" dirty="0">
                <a:solidFill>
                  <a:srgbClr val="002060"/>
                </a:solidFill>
              </a:rPr>
              <a:t>Илецк, Оренбургская обл. </a:t>
            </a:r>
            <a:r>
              <a:rPr lang="ru-RU" sz="1400" b="1" dirty="0" smtClean="0">
                <a:solidFill>
                  <a:srgbClr val="002060"/>
                </a:solidFill>
              </a:rPr>
              <a:t>2013 </a:t>
            </a:r>
            <a:r>
              <a:rPr lang="ru-RU" sz="1400" b="1" dirty="0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39325"/>
                </a:solidFill>
              </a:rPr>
              <a:t>Соедини стрелками:</a:t>
            </a:r>
            <a:endParaRPr lang="ru-RU" b="1" dirty="0">
              <a:solidFill>
                <a:srgbClr val="039325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4" y="1500174"/>
          <a:ext cx="8286809" cy="46709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1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3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698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Системные программы</a:t>
                      </a:r>
                      <a:endParaRPr lang="ru-RU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Предназначены для создания новых программ</a:t>
                      </a:r>
                      <a:endParaRPr lang="ru-RU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24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Инструментальные программы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Обеспечивают работу компьютер</a:t>
                      </a:r>
                      <a:r>
                        <a:rPr lang="ru-RU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24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Прикладные программы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Помогают пользователю решать его задачи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uto11rus.ru/UserFiles/Image/toyota_camry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7929618" cy="4500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39325"/>
                </a:solidFill>
              </a:rPr>
              <a:t>Внимательно рассмотри фотографию. </a:t>
            </a:r>
            <a:endParaRPr lang="ru-RU" b="1" dirty="0">
              <a:solidFill>
                <a:srgbClr val="039325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857356" y="2285992"/>
            <a:ext cx="5972188" cy="412592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имеет колеса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имеет багажник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имеет педали управления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имеет фары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 выкрашен в черный цвет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 имеет номер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имеет кузов</a:t>
            </a:r>
            <a:endParaRPr lang="ru-RU" b="1" dirty="0">
              <a:solidFill>
                <a:srgbClr val="465723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750099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39325"/>
                </a:solidFill>
                <a:latin typeface="+mj-lt"/>
                <a:ea typeface="+mj-ea"/>
                <a:cs typeface="+mj-cs"/>
              </a:rPr>
              <a:t>Воспроизведи  увиденный  образ в памяти и отметь свойства, которые </a:t>
            </a: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изображены</a:t>
            </a:r>
            <a:r>
              <a:rPr lang="ru-RU" sz="4400" b="1" dirty="0" smtClean="0">
                <a:solidFill>
                  <a:srgbClr val="039325"/>
                </a:solidFill>
                <a:latin typeface="+mj-lt"/>
                <a:ea typeface="+mj-ea"/>
                <a:cs typeface="+mj-cs"/>
              </a:rPr>
              <a:t> на фотографии.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3932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39325"/>
                </a:solidFill>
              </a:rPr>
              <a:t>Еще раз внимательно рассмотри фотографию. </a:t>
            </a:r>
            <a:endParaRPr lang="ru-RU" b="1" dirty="0">
              <a:solidFill>
                <a:srgbClr val="039325"/>
              </a:solidFill>
            </a:endParaRPr>
          </a:p>
        </p:txBody>
      </p:sp>
      <p:pic>
        <p:nvPicPr>
          <p:cNvPr id="5" name="Picture 6" descr="http://auto11rus.ru/UserFiles/Image/toyota_camry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7929618" cy="450059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85728"/>
            <a:ext cx="750099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39325"/>
                </a:solidFill>
                <a:latin typeface="+mj-lt"/>
                <a:ea typeface="+mj-ea"/>
                <a:cs typeface="+mj-cs"/>
              </a:rPr>
              <a:t>Воспроизведи  увиденный  образ в памяти и отметь свойства, которые  </a:t>
            </a: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не изображены </a:t>
            </a:r>
            <a:r>
              <a:rPr lang="ru-RU" sz="4400" b="1" dirty="0" smtClean="0">
                <a:solidFill>
                  <a:srgbClr val="039325"/>
                </a:solidFill>
                <a:latin typeface="+mj-lt"/>
                <a:ea typeface="+mj-ea"/>
                <a:cs typeface="+mj-cs"/>
              </a:rPr>
              <a:t>на фотографии.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3932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8"/>
          <p:cNvSpPr>
            <a:spLocks noGrp="1"/>
          </p:cNvSpPr>
          <p:nvPr>
            <p:ph idx="1"/>
          </p:nvPr>
        </p:nvSpPr>
        <p:spPr>
          <a:xfrm>
            <a:off x="1357290" y="2071678"/>
            <a:ext cx="6929486" cy="41259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служит транспортным средством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имеет багажник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имеет педали управления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имеет фары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 выкрашен в черный цвет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 имеет  бак для бензина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465723"/>
                </a:solidFill>
              </a:rPr>
              <a:t> имеет кузов</a:t>
            </a:r>
            <a:endParaRPr lang="ru-RU" b="1" dirty="0">
              <a:solidFill>
                <a:srgbClr val="4657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72386" cy="1060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39325"/>
                </a:solidFill>
              </a:rPr>
              <a:t>Скажи, почему ты смог  легко выполнить эти задания?</a:t>
            </a:r>
            <a:endParaRPr lang="ru-RU" b="1" dirty="0">
              <a:solidFill>
                <a:srgbClr val="039325"/>
              </a:solidFill>
            </a:endParaRPr>
          </a:p>
        </p:txBody>
      </p:sp>
      <p:pic>
        <p:nvPicPr>
          <p:cNvPr id="4" name="Picture 2" descr="http://wiki.iteach.ru/images/e/e7/Gork21.JPG"/>
          <p:cNvPicPr>
            <a:picLocks noChangeAspect="1" noChangeArrowheads="1"/>
          </p:cNvPicPr>
          <p:nvPr/>
        </p:nvPicPr>
        <p:blipFill>
          <a:blip r:embed="rId2"/>
          <a:srcRect l="7031" t="43750" r="48437" b="11458"/>
          <a:stretch>
            <a:fillRect/>
          </a:stretch>
        </p:blipFill>
        <p:spPr bwMode="auto">
          <a:xfrm>
            <a:off x="1785918" y="1714488"/>
            <a:ext cx="5871208" cy="4429156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00298" y="6143644"/>
            <a:ext cx="4572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>
                <a:solidFill>
                  <a:srgbClr val="002060"/>
                </a:solidFill>
              </a:rPr>
              <a:t>Кутепова</a:t>
            </a:r>
            <a:r>
              <a:rPr lang="ru-RU" sz="1400" b="1" dirty="0">
                <a:solidFill>
                  <a:srgbClr val="002060"/>
                </a:solidFill>
              </a:rPr>
              <a:t> Н.В, </a:t>
            </a:r>
            <a:r>
              <a:rPr lang="ru-RU" sz="1400" b="1" dirty="0" smtClean="0">
                <a:solidFill>
                  <a:srgbClr val="002060"/>
                </a:solidFill>
              </a:rPr>
              <a:t>г.Соль  - </a:t>
            </a:r>
            <a:r>
              <a:rPr lang="ru-RU" sz="1400" b="1" dirty="0">
                <a:solidFill>
                  <a:srgbClr val="002060"/>
                </a:solidFill>
              </a:rPr>
              <a:t>Илецк, Оренбургская обл. </a:t>
            </a:r>
            <a:r>
              <a:rPr lang="ru-RU" sz="1400" b="1" dirty="0" smtClean="0">
                <a:solidFill>
                  <a:srgbClr val="002060"/>
                </a:solidFill>
              </a:rPr>
              <a:t>2013 </a:t>
            </a:r>
            <a:r>
              <a:rPr lang="ru-RU" sz="1400" b="1" dirty="0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iki.iteach.ru/images/e/e7/Gork21.JPG"/>
          <p:cNvPicPr>
            <a:picLocks noChangeAspect="1" noChangeArrowheads="1"/>
          </p:cNvPicPr>
          <p:nvPr/>
        </p:nvPicPr>
        <p:blipFill>
          <a:blip r:embed="rId2"/>
          <a:srcRect l="7031" t="43750" r="48437" b="11458"/>
          <a:stretch>
            <a:fillRect/>
          </a:stretch>
        </p:blipFill>
        <p:spPr bwMode="auto">
          <a:xfrm>
            <a:off x="357158" y="4143380"/>
            <a:ext cx="2942250" cy="2219592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714348" y="2000240"/>
            <a:ext cx="3286148" cy="1857388"/>
          </a:xfrm>
          <a:prstGeom prst="cloudCallout">
            <a:avLst>
              <a:gd name="adj1" fmla="val -2276"/>
              <a:gd name="adj2" fmla="val 889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86676" cy="14287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39325"/>
                </a:solidFill>
              </a:rPr>
              <a:t>Встреча с любым объектом оставляет в памяти человека его образ  и формирует </a:t>
            </a:r>
            <a:r>
              <a:rPr lang="ru-RU" sz="3200" b="1" dirty="0" smtClean="0">
                <a:solidFill>
                  <a:srgbClr val="C00000"/>
                </a:solidFill>
              </a:rPr>
              <a:t>понятие</a:t>
            </a:r>
            <a:r>
              <a:rPr lang="ru-RU" sz="3200" b="1" dirty="0" smtClean="0">
                <a:solidFill>
                  <a:srgbClr val="039325"/>
                </a:solidFill>
              </a:rPr>
              <a:t> о нём.</a:t>
            </a:r>
            <a:endParaRPr lang="ru-RU" sz="3200" b="1" dirty="0">
              <a:solidFill>
                <a:srgbClr val="039325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71934" y="2500306"/>
          <a:ext cx="4548198" cy="3662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680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465723"/>
                          </a:solidFill>
                        </a:rPr>
                        <a:t>Понятие</a:t>
                      </a:r>
                    </a:p>
                    <a:p>
                      <a:pPr algn="ctr"/>
                      <a:r>
                        <a:rPr lang="ru-RU" sz="3600" dirty="0" smtClean="0">
                          <a:solidFill>
                            <a:srgbClr val="465723"/>
                          </a:solidFill>
                        </a:rPr>
                        <a:t> « Автомобиль»</a:t>
                      </a:r>
                      <a:endParaRPr lang="ru-RU" sz="3600" dirty="0">
                        <a:solidFill>
                          <a:srgbClr val="46572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66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Транспортное средство, предназначенное  для перевозки людей и грузов. Имеет корпус, колёса,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фары, номер. Выкрашен в чёрный цвет.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428992" y="2964654"/>
            <a:ext cx="1357322" cy="3571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6" descr="http://auto11rus.ru/UserFiles/Image/toyota_camry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357430"/>
            <a:ext cx="1928826" cy="1094739"/>
          </a:xfrm>
          <a:prstGeom prst="rect">
            <a:avLst/>
          </a:prstGeom>
          <a:scene3d>
            <a:camera prst="orthographicFront">
              <a:rot lat="0" lon="20099991" rev="0"/>
            </a:camera>
            <a:lightRig rig="threePt" dir="t"/>
          </a:scene3d>
          <a:sp3d z="19050"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57158" y="357166"/>
            <a:ext cx="732951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93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ты думаешь, твое понятие об автомобиле связано с мышлением?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3932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86808" cy="535785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39325"/>
                </a:solidFill>
              </a:rPr>
              <a:t>Мысленно представь себе объекты, которых нет рядом. </a:t>
            </a:r>
            <a:br>
              <a:rPr lang="ru-RU" sz="5400" b="1" dirty="0" smtClean="0">
                <a:solidFill>
                  <a:srgbClr val="039325"/>
                </a:solidFill>
              </a:rPr>
            </a:br>
            <a:r>
              <a:rPr lang="ru-RU" sz="5400" b="1" dirty="0" smtClean="0">
                <a:solidFill>
                  <a:srgbClr val="039325"/>
                </a:solidFill>
              </a:rPr>
              <a:t>Поделись своим понятием о них.</a:t>
            </a:r>
            <a:endParaRPr lang="ru-RU" sz="5400" b="1" dirty="0">
              <a:solidFill>
                <a:srgbClr val="039325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28586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93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Сделай вывод о том, когда появляются понятия об объектах, сколько их?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3932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429420" cy="114300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39325"/>
                </a:solidFill>
              </a:rPr>
              <a:t>Тема урока:</a:t>
            </a:r>
            <a:endParaRPr lang="ru-RU" sz="7200" b="1" dirty="0">
              <a:solidFill>
                <a:srgbClr val="0393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429684" cy="15001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«Мир понятий»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546086">
            <a:off x="641241" y="3948238"/>
            <a:ext cx="2318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92D050"/>
                </a:solidFill>
              </a:rPr>
              <a:t>апельсин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636624">
            <a:off x="3143803" y="4739773"/>
            <a:ext cx="1662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школа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907176">
            <a:off x="5296550" y="5442564"/>
            <a:ext cx="14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гроза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70893">
            <a:off x="6366886" y="3774559"/>
            <a:ext cx="1475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7BF19A"/>
                </a:solidFill>
              </a:rPr>
              <a:t>мама</a:t>
            </a:r>
            <a:endParaRPr lang="ru-RU" sz="4000" b="1" dirty="0">
              <a:solidFill>
                <a:srgbClr val="7BF19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210281">
            <a:off x="1692889" y="5352182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39325"/>
                </a:solidFill>
              </a:rPr>
              <a:t> </a:t>
            </a:r>
            <a:r>
              <a:rPr lang="ru-RU" sz="4000" b="1" dirty="0" smtClean="0">
                <a:solidFill>
                  <a:srgbClr val="039325"/>
                </a:solidFill>
              </a:rPr>
              <a:t>свадьба</a:t>
            </a:r>
            <a:endParaRPr lang="ru-RU" sz="4000" b="1" dirty="0">
              <a:solidFill>
                <a:srgbClr val="03932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929704">
            <a:off x="4667682" y="3996643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465723"/>
                </a:solidFill>
              </a:rPr>
              <a:t>ученик</a:t>
            </a:r>
            <a:endParaRPr lang="ru-RU" sz="4000" b="1" dirty="0">
              <a:solidFill>
                <a:srgbClr val="46572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3286124"/>
            <a:ext cx="1986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учитель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39325"/>
                </a:solidFill>
              </a:rPr>
              <a:t>Познакомься с целью урока в учебнике на с. 49.</a:t>
            </a:r>
            <a:endParaRPr lang="ru-RU" b="1" dirty="0">
              <a:solidFill>
                <a:srgbClr val="039325"/>
              </a:solidFill>
            </a:endParaRPr>
          </a:p>
        </p:txBody>
      </p:sp>
      <p:pic>
        <p:nvPicPr>
          <p:cNvPr id="4" name="Picture 2" descr="Информатика : учебник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286148" cy="441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Мир понятий</Template>
  <TotalTime>1</TotalTime>
  <Words>446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Тема Office</vt:lpstr>
      <vt:lpstr>Анализ контрольной работы </vt:lpstr>
      <vt:lpstr>Соедини стрелками:</vt:lpstr>
      <vt:lpstr>Внимательно рассмотри фотографию. </vt:lpstr>
      <vt:lpstr>Еще раз внимательно рассмотри фотографию. </vt:lpstr>
      <vt:lpstr>Скажи, почему ты смог  легко выполнить эти задания?</vt:lpstr>
      <vt:lpstr>Встреча с любым объектом оставляет в памяти человека его образ  и формирует понятие о нём.</vt:lpstr>
      <vt:lpstr>Мысленно представь себе объекты, которых нет рядом.  Поделись своим понятием о них.</vt:lpstr>
      <vt:lpstr>Тема урока:</vt:lpstr>
      <vt:lpstr>Познакомься с целью урока в учебнике на с. 49.</vt:lpstr>
      <vt:lpstr>Рассмотри схему.  Раскрой смысл свойств понятий.</vt:lpstr>
      <vt:lpstr>Смысл свойств понятий:</vt:lpstr>
      <vt:lpstr>Прочитай о главном в учебнике  на с. 55. Расскажи.</vt:lpstr>
      <vt:lpstr>Выполни упражнения в тетради:</vt:lpstr>
      <vt:lpstr>Упражнения на компьютере</vt:lpstr>
      <vt:lpstr>Использованные материалы: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dc:creator>h0me</dc:creator>
  <cp:lastModifiedBy>h0me</cp:lastModifiedBy>
  <cp:revision>2</cp:revision>
  <dcterms:created xsi:type="dcterms:W3CDTF">2020-10-20T18:15:20Z</dcterms:created>
  <dcterms:modified xsi:type="dcterms:W3CDTF">2020-10-20T18:17:14Z</dcterms:modified>
</cp:coreProperties>
</file>