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99;&#1077;\4%20&#1082;&#1083;&#1072;&#1089;&#1089;\4%20&#1082;&#1083;&#1072;&#1089;&#1089;&#1060;&#1043;&#1054;&#1057;\&#1059;&#1088;&#1086;&#1082;&#1080;%20&#1060;&#1043;&#1054;&#1057;%204%20&#1082;&#1083;&#1072;&#1089;&#1089;\&#1059;&#1088;.%203%20&#1054;&#1073;&#1098;&#1077;&#1082;&#1090;%20&#1080;%20&#1077;&#1075;&#1086;%20&#1089;&#1074;&#1086;&#1081;&#1089;&#1090;&#1074;&#1072;\&#1089;&#1085;&#1077;&#1075;&#1086;&#1074;&#1080;&#1082;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D:\&#1059;&#1095;&#1077;&#1073;&#1085;&#1099;&#1077;\4%20&#1082;&#1083;&#1072;&#1089;&#1089;\4%20&#1082;&#1083;&#1072;&#1089;&#1089;&#1060;&#1043;&#1054;&#1057;\&#1059;&#1088;&#1086;&#1082;&#1080;%20&#1060;&#1043;&#1054;&#1057;%204%20&#1082;&#1083;&#1072;&#1089;&#1089;\&#1059;&#1088;.%203%20&#1054;&#1073;&#1098;&#1077;&#1082;&#1090;%20&#1080;%20&#1077;&#1075;&#1086;%20&#1089;&#1074;&#1086;&#1081;&#1089;&#1090;&#1074;&#1072;\anim005.wmv" TargetMode="External"/><Relationship Id="rId1" Type="http://schemas.openxmlformats.org/officeDocument/2006/relationships/video" Target="file:///D:\&#1059;&#1095;&#1077;&#1073;&#1085;&#1099;&#1077;\4%20&#1082;&#1083;&#1072;&#1089;&#1089;\4%20&#1082;&#1083;&#1072;&#1089;&#1089;&#1060;&#1043;&#1054;&#1057;\&#1059;&#1088;&#1086;&#1082;&#1080;%20&#1060;&#1043;&#1054;&#1057;%204%20&#1082;&#1083;&#1072;&#1089;&#1089;\&#1059;&#1088;.%203%20&#1054;&#1073;&#1098;&#1077;&#1082;&#1090;%20&#1080;%20&#1077;&#1075;&#1086;%20&#1089;&#1074;&#1086;&#1081;&#1089;&#1090;&#1074;&#1072;\&#1042;&#1088;&#1072;&#1097;&#1077;&#1085;&#1080;&#1077;%20&#1047;&#1077;&#1084;&#1083;&#1080;%20&#1074;&#1086;&#1082;&#1088;&#1091;&#1075;%20&#1086;&#1089;&#1080;.mpg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00132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Повторение: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714488"/>
            <a:ext cx="8229600" cy="11144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Сравни и расскажи, чем отличаются действия с информацией от действий с данными?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mg-fotki.yandex.ru/get/4528/114661181.1b/0_75a44_d1df4f94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01130"/>
            <a:ext cx="3320438" cy="3656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214290"/>
            <a:ext cx="914400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Итоги работы 3 группы: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2857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Если  сравнивать объекты  между собой, то можно говорить об их </a:t>
            </a:r>
            <a:r>
              <a:rPr lang="ru-RU" sz="3200" b="1" dirty="0" smtClean="0">
                <a:solidFill>
                  <a:srgbClr val="C00000"/>
                </a:solidFill>
              </a:rPr>
              <a:t>общих</a:t>
            </a:r>
            <a:r>
              <a:rPr lang="ru-RU" sz="3200" b="1" dirty="0" smtClean="0">
                <a:solidFill>
                  <a:srgbClr val="002060"/>
                </a:solidFill>
              </a:rPr>
              <a:t> и </a:t>
            </a:r>
            <a:r>
              <a:rPr lang="ru-RU" sz="3200" b="1" dirty="0" smtClean="0">
                <a:solidFill>
                  <a:srgbClr val="C00000"/>
                </a:solidFill>
              </a:rPr>
              <a:t>отличительных</a:t>
            </a:r>
            <a:r>
              <a:rPr lang="ru-RU" sz="3200" b="1" dirty="0" smtClean="0">
                <a:solidFill>
                  <a:srgbClr val="002060"/>
                </a:solidFill>
              </a:rPr>
              <a:t> свойствах.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Общие</a:t>
            </a:r>
            <a:r>
              <a:rPr lang="ru-RU" sz="3200" b="1" dirty="0" smtClean="0">
                <a:solidFill>
                  <a:srgbClr val="002060"/>
                </a:solidFill>
              </a:rPr>
              <a:t> свойства объединяют объекты в одну группу, а </a:t>
            </a:r>
            <a:r>
              <a:rPr lang="ru-RU" sz="3200" b="1" dirty="0" smtClean="0">
                <a:solidFill>
                  <a:srgbClr val="C00000"/>
                </a:solidFill>
              </a:rPr>
              <a:t>отличительные</a:t>
            </a:r>
            <a:r>
              <a:rPr lang="ru-RU" sz="3200" b="1" dirty="0" smtClean="0">
                <a:solidFill>
                  <a:srgbClr val="002060"/>
                </a:solidFill>
              </a:rPr>
              <a:t> – выделяют объекты из группы.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49" name="Picture 1" descr="D:\Учебные\3 класс\Картинки к учебнику ФГОС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500546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214290"/>
            <a:ext cx="914400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Итоги работы 4 группы: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228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Дать </a:t>
            </a:r>
            <a:r>
              <a:rPr lang="ru-RU" sz="3200" b="1" dirty="0" smtClean="0">
                <a:solidFill>
                  <a:srgbClr val="C00000"/>
                </a:solidFill>
              </a:rPr>
              <a:t>характеристику</a:t>
            </a:r>
            <a:r>
              <a:rPr lang="ru-RU" sz="3200" b="1" dirty="0" smtClean="0">
                <a:solidFill>
                  <a:srgbClr val="002060"/>
                </a:solidFill>
              </a:rPr>
              <a:t> объекту – это значит описать его. То есть назвать его имя и перечислить все наиболее важные свойства: форму, цвет, размер, назначение, действия.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857628"/>
            <a:ext cx="500066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Смотри учебник на с. 32.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214290"/>
            <a:ext cx="914400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Повтори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главное: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Информатика : учебник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3071834" cy="4122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214290"/>
            <a:ext cx="914400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Физминутка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неговик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 l="12500" t="4412" r="11328" b="10294"/>
          <a:stretch>
            <a:fillRect/>
          </a:stretch>
        </p:blipFill>
        <p:spPr>
          <a:xfrm>
            <a:off x="1714480" y="1714488"/>
            <a:ext cx="5524128" cy="492922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 в тетради: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214414" y="1643050"/>
            <a:ext cx="3857652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Т. №1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 1,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Информатика : рабочая тетрадь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278074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Домашнее задание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214414" y="1643050"/>
            <a:ext cx="3857652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/>
              <a:t>Читать §3, стр.33 «Выполни». Рабочая тетрадь: задание  по учебнику на стр.33.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6" name="Picture 2" descr="Информатика : рабочая тетрадь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2780741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686800" cy="1571636"/>
          </a:xfrm>
        </p:spPr>
        <p:txBody>
          <a:bodyPr/>
          <a:lstStyle/>
          <a:p>
            <a:pPr marL="92075" indent="11113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Приведи пример получения информации и пример получения данных из собственного опыта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285728"/>
            <a:ext cx="914400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Повторение: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http://s017.radikal.ru/i404/1201/c1/c876e64c0f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3272540" cy="278608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2451" t="28320" r="48730" b="28711"/>
          <a:stretch>
            <a:fillRect/>
          </a:stretch>
        </p:blipFill>
        <p:spPr bwMode="auto">
          <a:xfrm>
            <a:off x="4357686" y="3000372"/>
            <a:ext cx="33711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4357686" y="5357826"/>
            <a:ext cx="3429024" cy="131444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Жил старик со своею старухой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самого синего моря;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Они жили в ветхой землянке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Ровно тридцать лет и три года.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Старик ловил неводом рыбу,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Старуха пряла свою пряжу.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114420"/>
          </a:xfrm>
        </p:spPr>
        <p:txBody>
          <a:bodyPr/>
          <a:lstStyle/>
          <a:p>
            <a:pPr indent="11113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Анализировать текст в уме – это действие с информацией или действие с данными?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Повторение: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49" y="2786058"/>
            <a:ext cx="3812913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285728"/>
            <a:ext cx="9144000" cy="13620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Ответь себе на вопрос: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 сейчас путешествуешь по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Вселенной?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071670" y="1857364"/>
            <a:ext cx="5072098" cy="3643327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« Объект</a:t>
            </a:r>
          </a:p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 и его свойства»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8" name="Вращение Земли вокруг оси.mpg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1785926"/>
            <a:ext cx="3571900" cy="2714625"/>
          </a:xfrm>
          <a:prstGeom prst="rect">
            <a:avLst/>
          </a:prstGeom>
        </p:spPr>
      </p:pic>
      <p:pic>
        <p:nvPicPr>
          <p:cNvPr id="6" name="anim005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929190" y="3786190"/>
            <a:ext cx="3810027" cy="285752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Земля – это планета Солнечной системы. А что такое Солнечная система?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Перечисли названия планет и космических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тел, о которых ты услышал. Почему ты их запомнил?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0" y="285728"/>
            <a:ext cx="9144000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Всё то, но что мы обращаем наше внимание: предмет, явление, процесс или событие имеют разные свойства, но их можно назвать одним словом. Каким?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0" y="285728"/>
            <a:ext cx="9144000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13" grpId="0" build="p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214290"/>
            <a:ext cx="914400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Этот термин мы изучали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3 классе.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baseline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Почему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мы снова говорим об объектах?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iki.iteach.ru/images/e/e7/Gork21.JPG"/>
          <p:cNvPicPr>
            <a:picLocks noChangeAspect="1" noChangeArrowheads="1"/>
          </p:cNvPicPr>
          <p:nvPr/>
        </p:nvPicPr>
        <p:blipFill>
          <a:blip r:embed="rId2"/>
          <a:srcRect l="7031" t="43750" r="48437" b="11458"/>
          <a:stretch>
            <a:fillRect/>
          </a:stretch>
        </p:blipFill>
        <p:spPr bwMode="auto">
          <a:xfrm>
            <a:off x="2214546" y="1785926"/>
            <a:ext cx="539772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Смотри учебник на с. 26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214290"/>
            <a:ext cx="914400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Проверь себя,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верно ли ты назвал цели урока?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Информатика : учебник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5992"/>
            <a:ext cx="3071834" cy="4122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2500306"/>
          <a:ext cx="9144000" cy="40005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7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9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1 группа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2 группа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3 группа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4 группа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68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Всё об</a:t>
                      </a:r>
                      <a:r>
                        <a:rPr lang="ru-RU" sz="2800" b="1" baseline="0" dirty="0" smtClean="0"/>
                        <a:t> именах объектов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Всё о  существенных и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ru-RU" sz="2800" b="1" baseline="0" dirty="0" err="1" smtClean="0"/>
                        <a:t>несуществен-ных</a:t>
                      </a:r>
                      <a:r>
                        <a:rPr lang="ru-RU" sz="2800" b="1" baseline="0" dirty="0" smtClean="0"/>
                        <a:t> свойствах объектов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Всё о общих и </a:t>
                      </a:r>
                      <a:r>
                        <a:rPr lang="ru-RU" sz="2800" b="1" dirty="0" err="1" smtClean="0"/>
                        <a:t>отличитель-ных</a:t>
                      </a:r>
                      <a:r>
                        <a:rPr lang="ru-RU" sz="2800" b="1" dirty="0" smtClean="0"/>
                        <a:t> свойствах объектов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Всё о </a:t>
                      </a:r>
                      <a:r>
                        <a:rPr lang="ru-RU" sz="2800" b="1" dirty="0" err="1" smtClean="0"/>
                        <a:t>характерис-тиках</a:t>
                      </a:r>
                      <a:r>
                        <a:rPr lang="ru-RU" sz="2800" b="1" dirty="0" smtClean="0"/>
                        <a:t> объектов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0" y="214290"/>
            <a:ext cx="914400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 в группах: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71612"/>
            <a:ext cx="574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Смотри учебник на с. 27- 30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Информатика : учебник для 4 класса : в 2 ч., Ч.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500174"/>
            <a:ext cx="729788" cy="979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214290"/>
            <a:ext cx="914400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Итоги работы 1 группы: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500174"/>
            <a:ext cx="9144000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Все объекты имеют имена.  Имя объекта может состоять из одного или нескольких слов. Имена объектов бывают общими, конкретными и собственными.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6" descr="http://www.art-saloon.ru/mini/item_241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86190"/>
            <a:ext cx="135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9" descr="http://files.gnews.ua/images/0/14/14237/show_14237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78619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00760" y="5429264"/>
            <a:ext cx="1011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Муха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7224" y="5500702"/>
            <a:ext cx="3571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Извержение вулкана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1538" y="5000636"/>
            <a:ext cx="30203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Явление природы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5786" y="6000768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Извержение Фудзиямы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8" y="5000636"/>
            <a:ext cx="1914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Насекомое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86446" y="6000768"/>
            <a:ext cx="18882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Муха Цеце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9144000" cy="2500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Свойства объектов бывают </a:t>
            </a:r>
            <a:r>
              <a:rPr lang="ru-RU" sz="3200" b="1" dirty="0" smtClean="0">
                <a:solidFill>
                  <a:srgbClr val="C00000"/>
                </a:solidFill>
              </a:rPr>
              <a:t>существенными</a:t>
            </a:r>
            <a:r>
              <a:rPr lang="ru-RU" sz="3200" b="1" dirty="0" smtClean="0">
                <a:solidFill>
                  <a:srgbClr val="002060"/>
                </a:solidFill>
              </a:rPr>
              <a:t> и </a:t>
            </a:r>
            <a:r>
              <a:rPr lang="ru-RU" sz="3200" b="1" dirty="0" smtClean="0">
                <a:solidFill>
                  <a:srgbClr val="C00000"/>
                </a:solidFill>
              </a:rPr>
              <a:t>несущественными</a:t>
            </a:r>
            <a:r>
              <a:rPr lang="ru-RU" sz="3200" b="1" dirty="0" smtClean="0">
                <a:solidFill>
                  <a:srgbClr val="002060"/>
                </a:solidFill>
              </a:rPr>
              <a:t>. Например, свойство апельсина «вкус» – существенное для решения человека его съесть, а свойство «форма» – не существенное.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214290"/>
            <a:ext cx="914400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Итоги работы 2 группы: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oranz.ertk.info/images/recept_prigotovleniya_limonnogo_pirog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14818"/>
            <a:ext cx="2434723" cy="2276467"/>
          </a:xfrm>
          <a:prstGeom prst="rect">
            <a:avLst/>
          </a:prstGeom>
          <a:noFill/>
        </p:spPr>
      </p:pic>
      <p:pic>
        <p:nvPicPr>
          <p:cNvPr id="3076" name="Picture 4" descr="http://www.zdorovieinfo.ru/upload/images/slides/8_490x330_stoit_li_est_apelsi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14818"/>
            <a:ext cx="350046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4,9991;613,1268"/>
  <p:tag name="КОНЕЧНОЕ ПОЛОЖЕНИЕ" val="139,9219;209,53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4,9991;489,3759"/>
  <p:tag name="КОНЕЧНОЕ ПОЛОЖЕНИЕ" val="343,8281;222,187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Объект и его свойства</Template>
  <TotalTime>7</TotalTime>
  <Words>436</Words>
  <Application>Microsoft Office PowerPoint</Application>
  <PresentationFormat>Экран (4:3)</PresentationFormat>
  <Paragraphs>54</Paragraphs>
  <Slides>15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Повторение:</vt:lpstr>
      <vt:lpstr>Презентация PowerPoint</vt:lpstr>
      <vt:lpstr>Повторение:</vt:lpstr>
      <vt:lpstr>Ответь себе на вопрос:  ты сейчас путешествуешь по Вселенной?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тетради: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Повторение:</dc:title>
  <dc:creator>h0me</dc:creator>
  <cp:lastModifiedBy>h0me</cp:lastModifiedBy>
  <cp:revision>2</cp:revision>
  <dcterms:created xsi:type="dcterms:W3CDTF">2020-09-15T18:37:30Z</dcterms:created>
  <dcterms:modified xsi:type="dcterms:W3CDTF">2020-09-15T18:45:19Z</dcterms:modified>
</cp:coreProperties>
</file>