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8"/>
  </p:notesMasterIdLst>
  <p:sldIdLst>
    <p:sldId id="256" r:id="rId3"/>
    <p:sldId id="271" r:id="rId4"/>
    <p:sldId id="269" r:id="rId5"/>
    <p:sldId id="257" r:id="rId6"/>
    <p:sldId id="258" r:id="rId7"/>
    <p:sldId id="259" r:id="rId8"/>
    <p:sldId id="261" r:id="rId9"/>
    <p:sldId id="262" r:id="rId10"/>
    <p:sldId id="270" r:id="rId11"/>
    <p:sldId id="260" r:id="rId12"/>
    <p:sldId id="272" r:id="rId13"/>
    <p:sldId id="263" r:id="rId14"/>
    <p:sldId id="264" r:id="rId15"/>
    <p:sldId id="265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3F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138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E921D-AC73-42F0-82CC-81367B6D1FB8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A253F-DCE4-47BB-BB3B-DF55151AAFA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79A948-9B72-47BE-A490-D3E0A4AFB5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640F9E-2B4A-4EA1-A7B1-5449FBF25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B8E98E-DCF3-4668-BF3F-D444B8478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7652-6E83-4675-A01D-68CAA55DD7BB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797032-DE74-423A-8AD0-6D4AA37A5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F41A06-68A5-4442-B5C8-30282A903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058A-0B9E-4D55-BE5D-4BD3236B6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513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E9145B-21A6-45C5-A890-8F959E181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0F07BD-7186-42D5-9ADD-0423A49D6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CEE24D-B764-46AC-850D-B10C3E4C6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7652-6E83-4675-A01D-68CAA55DD7BB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7FFF23-B143-4829-A0E8-26C14FD7F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B2F1CA-A00A-415F-8B76-3D1126FF4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058A-0B9E-4D55-BE5D-4BD3236B6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459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F165F-A878-430B-8864-47CB91CD1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F22A70-8D45-417F-8C97-DEF66EA8C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8842E7-2CF9-4EC0-9A3C-60DD9DC01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7652-6E83-4675-A01D-68CAA55DD7BB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070F9F-913D-4F28-95A3-EAEF1ACC3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8BAA77-FE90-4582-867A-9AABCA4D2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058A-0B9E-4D55-BE5D-4BD3236B6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702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A1AFE-0793-46CC-B539-DA31ADECF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1A9977-A3BC-42E1-809F-AFE7D21AA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B9ECBA-D957-4213-8E90-61A307A21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608994-E22D-44D8-9EEC-3DAB352B2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7652-6E83-4675-A01D-68CAA55DD7BB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5FEC98-BC6A-4219-8744-DD7822123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4FF06B-70DF-4F1A-9510-8E8131B84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058A-0B9E-4D55-BE5D-4BD3236B6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478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4A13DE-7977-4420-8C17-E1320939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A8C64E-6D3D-443C-AE01-F029D9665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66C547-3B74-483B-8264-0D2663FB8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0FE905-BB85-465B-94BE-0AC24C838D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B1619CE-71C3-46CB-993B-AFC82E7199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E61DE34-822B-4663-9C1C-10BCF078A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7652-6E83-4675-A01D-68CAA55DD7BB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70477C9-5756-4A43-896F-B40D3BF6B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2C5E45-DF8E-4B4A-8229-F5FAC5017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058A-0B9E-4D55-BE5D-4BD3236B6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433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EF57A-DE2A-482D-B578-C538571DA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AE663E-3852-4267-9AF7-C1F2EA85D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7652-6E83-4675-A01D-68CAA55DD7BB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24D6F0-5FDE-462C-99F5-E26DC693D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7DDF0D-17FD-4AE1-9480-7647703B4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058A-0B9E-4D55-BE5D-4BD3236B6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400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4A269DA-D447-4C7B-A03B-380DF6CB1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7652-6E83-4675-A01D-68CAA55DD7BB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11F1C98-39CC-4384-8D67-DC4366C1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F828B3-11AF-4EB7-97B0-11DE97B90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058A-0B9E-4D55-BE5D-4BD3236B6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702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CC8BE3-043E-4A3E-A90E-37FBC4601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5F13F1-F914-4BCD-8605-FFC230C1F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BEFB18-414C-4E18-8FC6-250AC4953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8DCF30-7D69-4825-A2EE-22DCC8D0F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7652-6E83-4675-A01D-68CAA55DD7BB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A0026C-42EC-46D3-9DA3-125478E98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29825E-51AA-4603-B491-E996D3B08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058A-0B9E-4D55-BE5D-4BD3236B6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04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13DE1-408D-41E8-9947-8B4D06AEC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AE11A7D-61DE-4C6E-B4D4-864A88276A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16B15D-764A-4AD4-9ABB-CA8CE2862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34157E-593D-4F68-ABD1-A1F46E58D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7652-6E83-4675-A01D-68CAA55DD7BB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67FC83-B9FC-4BF5-86B9-5F8B49037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2A776F-1050-4FC4-8456-AC2462525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058A-0B9E-4D55-BE5D-4BD3236B6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895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BDEEC-654D-4FAE-B902-BBA193F90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9D5C3D-6BE1-4843-B060-2AE778CE66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8501DF-A163-421D-A10B-F51A33AD6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7652-6E83-4675-A01D-68CAA55DD7BB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1F0987-93B6-48FE-92C9-7127D975A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5C36FC-637A-433F-9934-8A4AD0042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058A-0B9E-4D55-BE5D-4BD3236B6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625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B57EA65-3999-45D5-ABDB-B9A109F118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6AF7E5-FDFF-4E6C-9044-BE5EE7239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0B22E8-056C-42E2-91D7-F753106BE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7652-6E83-4675-A01D-68CAA55DD7BB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6106CD-FDA6-475C-ABD0-D6D9FD11C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D5AA9C-F18B-43A8-8B6A-6EA450F6D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058A-0B9E-4D55-BE5D-4BD3236B6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793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AA312-D713-44E4-B45D-31A57520C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57BCF8-9C7F-4BE4-9B9D-1CDA42E44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7A322E-A1A3-49E4-B6E4-A464ACE84E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37652-6E83-4675-A01D-68CAA55DD7BB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0AAFE0-5F7B-41D8-B229-82903FDAA1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F252BF-7C6A-4E93-899F-DD94AB24C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2058A-0B9E-4D55-BE5D-4BD3236B6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27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amau@yandex.ru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tamau@yandex.ru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Правила на онлайн-уроке 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CEA223B6-3BD2-41F1-A6B9-5E3798794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54162"/>
            <a:ext cx="8839200" cy="5187206"/>
          </a:xfrm>
        </p:spPr>
        <p:txBody>
          <a:bodyPr>
            <a:normAutofit fontScale="55000" lnSpcReduction="20000"/>
          </a:bodyPr>
          <a:lstStyle/>
          <a:p>
            <a:r>
              <a:rPr lang="ru-RU" sz="4400" dirty="0"/>
              <a:t>Внимательно слушаем учителя.</a:t>
            </a:r>
          </a:p>
          <a:p>
            <a:r>
              <a:rPr lang="ru-RU" sz="4400" dirty="0"/>
              <a:t>Выполняем задания письменно в чате: пишем одно или два слова, цифру или ставим + -.</a:t>
            </a:r>
          </a:p>
          <a:p>
            <a:r>
              <a:rPr lang="ru-RU" sz="4400" dirty="0"/>
              <a:t>Домашнее задание в виде фото страниц в тетради высылать:</a:t>
            </a:r>
          </a:p>
          <a:p>
            <a:r>
              <a:rPr lang="ru-RU" sz="4400" dirty="0"/>
              <a:t>Как обычно через ШП;</a:t>
            </a:r>
          </a:p>
          <a:p>
            <a:r>
              <a:rPr lang="ru-RU" sz="4400" dirty="0"/>
              <a:t>На почту </a:t>
            </a:r>
            <a:r>
              <a:rPr lang="en-US" sz="4400" dirty="0">
                <a:hlinkClick r:id="rId3"/>
              </a:rPr>
              <a:t>tamau@yandex.ru</a:t>
            </a:r>
            <a:r>
              <a:rPr lang="ru-RU" sz="4400" dirty="0"/>
              <a:t> ;</a:t>
            </a:r>
            <a:endParaRPr lang="en-US" sz="4400" dirty="0"/>
          </a:p>
          <a:p>
            <a:r>
              <a:rPr lang="ru-RU" sz="4400" dirty="0"/>
              <a:t>В </a:t>
            </a:r>
            <a:r>
              <a:rPr lang="en-US" sz="4400" dirty="0"/>
              <a:t>WhatsApp </a:t>
            </a:r>
            <a:r>
              <a:rPr lang="ru-RU" sz="4400" dirty="0"/>
              <a:t>на номер 8-910-423-36-17 (прошу не звонить, только писать!)</a:t>
            </a:r>
          </a:p>
          <a:p>
            <a:r>
              <a:rPr lang="ru-RU" sz="4400" dirty="0"/>
              <a:t>ВАЖНО: В теме письма, в начале сообщения указать </a:t>
            </a:r>
          </a:p>
          <a:p>
            <a:pPr marL="0" indent="0">
              <a:buNone/>
            </a:pPr>
            <a:r>
              <a:rPr lang="ru-RU" sz="4400" dirty="0"/>
              <a:t>класс </a:t>
            </a:r>
            <a:r>
              <a:rPr lang="ru-RU" sz="4400" dirty="0" err="1"/>
              <a:t>литера_фамилия_имя</a:t>
            </a:r>
            <a:endParaRPr lang="ru-RU" sz="4400" dirty="0"/>
          </a:p>
          <a:p>
            <a:r>
              <a:rPr lang="ru-RU" sz="4400" dirty="0"/>
              <a:t>Например 4А_Иванов_Иван</a:t>
            </a:r>
          </a:p>
          <a:p>
            <a:r>
              <a:rPr lang="ru-RU" sz="4400" dirty="0"/>
              <a:t>У меня во всех классах 360 человек, чтобы ваша работа не потерялась, сделайте это, пожалуйста.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Измени  текст  так,  чтобы   в  каждой строчке  смысл  был  разным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1512168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10900" b="1" dirty="0">
                <a:solidFill>
                  <a:schemeClr val="tx2">
                    <a:lumMod val="75000"/>
                  </a:schemeClr>
                </a:solidFill>
              </a:rPr>
              <a:t>Уйти нельзя остаться</a:t>
            </a:r>
          </a:p>
          <a:p>
            <a:pPr algn="ctr">
              <a:buNone/>
            </a:pPr>
            <a:r>
              <a:rPr lang="ru-RU" sz="10900" b="1" dirty="0">
                <a:solidFill>
                  <a:schemeClr val="tx2">
                    <a:lumMod val="75000"/>
                  </a:schemeClr>
                </a:solidFill>
              </a:rPr>
              <a:t>Уйти нельзя остаться</a:t>
            </a:r>
          </a:p>
          <a:p>
            <a:endParaRPr lang="ru-RU" sz="4500" dirty="0"/>
          </a:p>
          <a:p>
            <a:pPr>
              <a:buNone/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F068C7-3987-491A-8553-EE7372816FF8}"/>
              </a:ext>
            </a:extLst>
          </p:cNvPr>
          <p:cNvSpPr txBox="1"/>
          <p:nvPr/>
        </p:nvSpPr>
        <p:spPr>
          <a:xfrm>
            <a:off x="251521" y="2804514"/>
            <a:ext cx="88924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Что нужно сделать: 1 – поставить запятую; 2 – изменить цвет; 3 – поставить в конце знак препинания.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14623D-E1E5-427F-B49F-9639B8FD7469}"/>
              </a:ext>
            </a:extLst>
          </p:cNvPr>
          <p:cNvSpPr txBox="1"/>
          <p:nvPr/>
        </p:nvSpPr>
        <p:spPr>
          <a:xfrm>
            <a:off x="251521" y="2224243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Напиши в чат номер: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59BF4C-539B-4A83-8F8D-381C6701337B}"/>
              </a:ext>
            </a:extLst>
          </p:cNvPr>
          <p:cNvSpPr txBox="1"/>
          <p:nvPr/>
        </p:nvSpPr>
        <p:spPr>
          <a:xfrm>
            <a:off x="4114800" y="269396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DC29F7-2881-4B2F-96BF-4CE5A841A174}"/>
              </a:ext>
            </a:extLst>
          </p:cNvPr>
          <p:cNvSpPr txBox="1"/>
          <p:nvPr/>
        </p:nvSpPr>
        <p:spPr>
          <a:xfrm>
            <a:off x="251520" y="3815672"/>
            <a:ext cx="91439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- Напиши в чат слово, после которого надо поставить запятую в первом предложении.</a:t>
            </a:r>
          </a:p>
          <a:p>
            <a:r>
              <a:rPr lang="ru-RU" sz="2800" dirty="0"/>
              <a:t>- Напиши в чат слово, после которого надо поставить запятую во втором предложении.</a:t>
            </a:r>
          </a:p>
          <a:p>
            <a:r>
              <a:rPr lang="ru-RU" sz="2800" dirty="0"/>
              <a:t>- В конце каждого предложения знак препинания должен быть: 1 – одинаковым; 2 – разным. </a:t>
            </a:r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2043"/>
            <a:ext cx="9144000" cy="584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812"/>
            <a:ext cx="9144000" cy="100010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Домашнее задание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59BF4C-539B-4A83-8F8D-381C6701337B}"/>
              </a:ext>
            </a:extLst>
          </p:cNvPr>
          <p:cNvSpPr txBox="1"/>
          <p:nvPr/>
        </p:nvSpPr>
        <p:spPr>
          <a:xfrm>
            <a:off x="4114800" y="269396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6CE4BD-AC6C-4FB5-A688-FDCFA17EAC5C}"/>
              </a:ext>
            </a:extLst>
          </p:cNvPr>
          <p:cNvSpPr txBox="1"/>
          <p:nvPr/>
        </p:nvSpPr>
        <p:spPr>
          <a:xfrm>
            <a:off x="518806" y="1844824"/>
            <a:ext cx="8208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Рабочая тетрадь стр. 56 №6</a:t>
            </a:r>
          </a:p>
          <a:p>
            <a:endParaRPr lang="ru-RU" sz="3200" dirty="0"/>
          </a:p>
          <a:p>
            <a:r>
              <a:rPr lang="ru-RU" sz="3200" dirty="0"/>
              <a:t>Открой текстовый редактор </a:t>
            </a:r>
            <a:r>
              <a:rPr lang="en-US" sz="3200" dirty="0"/>
              <a:t>Word</a:t>
            </a:r>
            <a:r>
              <a:rPr lang="ru-RU" sz="3200" dirty="0"/>
              <a:t>.</a:t>
            </a:r>
          </a:p>
          <a:p>
            <a:r>
              <a:rPr lang="ru-RU" sz="3200" dirty="0"/>
              <a:t>Создай текстовый документ.</a:t>
            </a:r>
          </a:p>
          <a:p>
            <a:r>
              <a:rPr lang="ru-RU" sz="3200" dirty="0"/>
              <a:t>Сохрани его в файл на Рабочем столе.</a:t>
            </a:r>
          </a:p>
          <a:p>
            <a:r>
              <a:rPr lang="ru-RU" sz="3200" dirty="0"/>
              <a:t>Пришли мне этот файл на почту.</a:t>
            </a:r>
          </a:p>
        </p:txBody>
      </p:sp>
    </p:spTree>
    <p:extLst>
      <p:ext uri="{BB962C8B-B14F-4D97-AF65-F5344CB8AC3E}">
        <p14:creationId xmlns:p14="http://schemas.microsoft.com/office/powerpoint/2010/main" val="3112188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3" y="1624013"/>
            <a:ext cx="532209" cy="1571626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3" y="1485559"/>
            <a:ext cx="302419" cy="1279073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6" y="1337921"/>
            <a:ext cx="126206" cy="1284896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17402" y="1334037"/>
            <a:ext cx="246459" cy="130677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2" y="1334037"/>
            <a:ext cx="8180897" cy="11560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4C409E-1E1B-4445-9168-D8696EE22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80" y="1457544"/>
            <a:ext cx="7698523" cy="909077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rgbClr val="FFFFFF"/>
                </a:solidFill>
              </a:rPr>
              <a:t>Куда присылать работы на проверку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FCD188-F7C7-4FAD-B409-021CC1CCA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9" y="2725076"/>
            <a:ext cx="7281746" cy="4132923"/>
          </a:xfrm>
        </p:spPr>
        <p:txBody>
          <a:bodyPr anchor="ctr">
            <a:normAutofit/>
          </a:bodyPr>
          <a:lstStyle/>
          <a:p>
            <a:r>
              <a:rPr lang="ru-RU" sz="2000" dirty="0"/>
              <a:t>Сканы экрана и фотографии страниц тетради можно выслать любым способом:</a:t>
            </a:r>
          </a:p>
          <a:p>
            <a:r>
              <a:rPr lang="ru-RU" sz="2000" dirty="0"/>
              <a:t>На почту </a:t>
            </a:r>
            <a:r>
              <a:rPr lang="en-US" sz="2000" dirty="0">
                <a:hlinkClick r:id="rId2"/>
              </a:rPr>
              <a:t>tamau@yandex.ru</a:t>
            </a:r>
            <a:r>
              <a:rPr lang="ru-RU" sz="2000" dirty="0"/>
              <a:t> ; </a:t>
            </a:r>
          </a:p>
          <a:p>
            <a:r>
              <a:rPr lang="ru-RU" sz="2000"/>
              <a:t>Как </a:t>
            </a:r>
            <a:r>
              <a:rPr lang="ru-RU" sz="2000" dirty="0"/>
              <a:t>обычно через </a:t>
            </a:r>
            <a:r>
              <a:rPr lang="ru-RU" sz="2000"/>
              <a:t>ШП;</a:t>
            </a:r>
            <a:endParaRPr lang="en-US" sz="2000" dirty="0"/>
          </a:p>
          <a:p>
            <a:r>
              <a:rPr lang="ru-RU" sz="2000" dirty="0"/>
              <a:t>В </a:t>
            </a:r>
            <a:r>
              <a:rPr lang="en-US" sz="2000" dirty="0"/>
              <a:t>WhatsApp </a:t>
            </a:r>
            <a:r>
              <a:rPr lang="ru-RU" sz="2000" dirty="0"/>
              <a:t>на номер 8-910-423-36-17 (прошу не звонить, только писать!)</a:t>
            </a:r>
          </a:p>
          <a:p>
            <a:r>
              <a:rPr lang="ru-RU" sz="2000" dirty="0"/>
              <a:t>ВАЖНО: В теме письма, в начале сообщения указать </a:t>
            </a:r>
            <a:r>
              <a:rPr lang="ru-RU" sz="2000" dirty="0" err="1"/>
              <a:t>класс_литера_фамилия_имя</a:t>
            </a:r>
            <a:endParaRPr lang="ru-RU" sz="2000" dirty="0"/>
          </a:p>
          <a:p>
            <a:r>
              <a:rPr lang="ru-RU" sz="2000" dirty="0"/>
              <a:t>Например 2А_Иванов_Иван</a:t>
            </a:r>
          </a:p>
          <a:p>
            <a:r>
              <a:rPr lang="ru-RU" sz="2000" dirty="0"/>
              <a:t>У меня во всех классах 360 человек, чтобы ваша работа не потерялась, </a:t>
            </a:r>
          </a:p>
          <a:p>
            <a:pPr marL="0" indent="0">
              <a:buNone/>
            </a:pPr>
            <a:r>
              <a:rPr lang="ru-RU" sz="2000" dirty="0"/>
              <a:t>сделайте это, пожалуйста. </a:t>
            </a:r>
          </a:p>
        </p:txBody>
      </p:sp>
    </p:spTree>
    <p:extLst>
      <p:ext uri="{BB962C8B-B14F-4D97-AF65-F5344CB8AC3E}">
        <p14:creationId xmlns:p14="http://schemas.microsoft.com/office/powerpoint/2010/main" val="306797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Школьные файлы\ПАПКА  ДЛЯ  СКАЧИВАНИЯ\93817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9525000" cy="736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2"/>
          <p:cNvSpPr>
            <a:spLocks noGrp="1"/>
          </p:cNvSpPr>
          <p:nvPr>
            <p:ph type="ctrTitle"/>
          </p:nvPr>
        </p:nvSpPr>
        <p:spPr>
          <a:xfrm>
            <a:off x="928688" y="1643063"/>
            <a:ext cx="7286650" cy="192881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6000" dirty="0">
                <a:cs typeface="Arial" charset="0"/>
              </a:rPr>
              <a:t>Физкультминутка</a:t>
            </a:r>
            <a:br>
              <a:rPr lang="ru-RU" sz="6000" dirty="0">
                <a:cs typeface="Arial" charset="0"/>
              </a:rPr>
            </a:br>
            <a:r>
              <a:rPr lang="ru-RU" sz="6000" dirty="0">
                <a:cs typeface="Arial" charset="0"/>
              </a:rPr>
              <a:t>для  глаз</a:t>
            </a:r>
          </a:p>
        </p:txBody>
      </p:sp>
      <p:sp>
        <p:nvSpPr>
          <p:cNvPr id="2052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57313" y="3714750"/>
            <a:ext cx="6215062" cy="2214563"/>
          </a:xfrm>
        </p:spPr>
        <p:txBody>
          <a:bodyPr>
            <a:normAutofit/>
          </a:bodyPr>
          <a:lstStyle/>
          <a:p>
            <a:pPr algn="r" eaLnBrk="1" hangingPunct="1"/>
            <a:r>
              <a:rPr lang="ru-RU" sz="4000" dirty="0">
                <a:solidFill>
                  <a:schemeClr val="tx1"/>
                </a:solidFill>
              </a:rPr>
              <a:t>Следите глазами</a:t>
            </a:r>
          </a:p>
          <a:p>
            <a:pPr algn="r" eaLnBrk="1" hangingPunct="1"/>
            <a:r>
              <a:rPr lang="ru-RU" sz="4000" dirty="0">
                <a:solidFill>
                  <a:schemeClr val="tx1"/>
                </a:solidFill>
              </a:rPr>
              <a:t> за появляющимися картинками</a:t>
            </a:r>
          </a:p>
        </p:txBody>
      </p:sp>
    </p:spTree>
  </p:cSld>
  <p:clrMapOvr>
    <a:masterClrMapping/>
  </p:clrMapOvr>
  <p:transition advClick="0" advTm="2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-153988" y="-215900"/>
            <a:ext cx="9297988" cy="7073900"/>
            <a:chOff x="-52554" y="-115613"/>
            <a:chExt cx="9297355" cy="7073461"/>
          </a:xfrm>
        </p:grpSpPr>
        <p:sp>
          <p:nvSpPr>
            <p:cNvPr id="10" name="Полилиния 9"/>
            <p:cNvSpPr/>
            <p:nvPr/>
          </p:nvSpPr>
          <p:spPr>
            <a:xfrm>
              <a:off x="-41442" y="3479852"/>
              <a:ext cx="9206873" cy="1019112"/>
            </a:xfrm>
            <a:custGeom>
              <a:avLst/>
              <a:gdLst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83078 h 846140"/>
                <a:gd name="connsiteX1" fmla="*/ 9186041 w 9207062"/>
                <a:gd name="connsiteY1" fmla="*/ 846140 h 846140"/>
                <a:gd name="connsiteX2" fmla="*/ 9207062 w 9207062"/>
                <a:gd name="connsiteY2" fmla="*/ 299602 h 846140"/>
                <a:gd name="connsiteX3" fmla="*/ 8891751 w 9207062"/>
                <a:gd name="connsiteY3" fmla="*/ 614912 h 846140"/>
                <a:gd name="connsiteX4" fmla="*/ 8408275 w 9207062"/>
                <a:gd name="connsiteY4" fmla="*/ 572871 h 846140"/>
                <a:gd name="connsiteX5" fmla="*/ 8219089 w 9207062"/>
                <a:gd name="connsiteY5" fmla="*/ 614912 h 846140"/>
                <a:gd name="connsiteX6" fmla="*/ 7956331 w 9207062"/>
                <a:gd name="connsiteY6" fmla="*/ 541340 h 846140"/>
                <a:gd name="connsiteX7" fmla="*/ 7683062 w 9207062"/>
                <a:gd name="connsiteY7" fmla="*/ 394195 h 846140"/>
                <a:gd name="connsiteX8" fmla="*/ 7430813 w 9207062"/>
                <a:gd name="connsiteY8" fmla="*/ 299602 h 846140"/>
                <a:gd name="connsiteX9" fmla="*/ 7136524 w 9207062"/>
                <a:gd name="connsiteY9" fmla="*/ 36843 h 846140"/>
                <a:gd name="connsiteX10" fmla="*/ 6821213 w 9207062"/>
                <a:gd name="connsiteY10" fmla="*/ 5312 h 846140"/>
                <a:gd name="connsiteX11" fmla="*/ 6653048 w 9207062"/>
                <a:gd name="connsiteY11" fmla="*/ 57864 h 846140"/>
                <a:gd name="connsiteX12" fmla="*/ 6400800 w 9207062"/>
                <a:gd name="connsiteY12" fmla="*/ 183988 h 846140"/>
                <a:gd name="connsiteX13" fmla="*/ 6190593 w 9207062"/>
                <a:gd name="connsiteY13" fmla="*/ 341643 h 846140"/>
                <a:gd name="connsiteX14" fmla="*/ 5675586 w 9207062"/>
                <a:gd name="connsiteY14" fmla="*/ 457257 h 846140"/>
                <a:gd name="connsiteX15" fmla="*/ 5265682 w 9207062"/>
                <a:gd name="connsiteY15" fmla="*/ 446746 h 846140"/>
                <a:gd name="connsiteX16" fmla="*/ 4845269 w 9207062"/>
                <a:gd name="connsiteY16" fmla="*/ 394195 h 846140"/>
                <a:gd name="connsiteX17" fmla="*/ 4635062 w 9207062"/>
                <a:gd name="connsiteY17" fmla="*/ 215519 h 846140"/>
                <a:gd name="connsiteX18" fmla="*/ 4572000 w 9207062"/>
                <a:gd name="connsiteY18" fmla="*/ 68374 h 846140"/>
                <a:gd name="connsiteX19" fmla="*/ 4340772 w 9207062"/>
                <a:gd name="connsiteY19" fmla="*/ 57864 h 846140"/>
                <a:gd name="connsiteX20" fmla="*/ 4193627 w 9207062"/>
                <a:gd name="connsiteY20" fmla="*/ 173478 h 846140"/>
                <a:gd name="connsiteX21" fmla="*/ 3909848 w 9207062"/>
                <a:gd name="connsiteY21" fmla="*/ 320622 h 846140"/>
                <a:gd name="connsiteX22" fmla="*/ 3657600 w 9207062"/>
                <a:gd name="connsiteY22" fmla="*/ 520319 h 846140"/>
                <a:gd name="connsiteX23" fmla="*/ 3415862 w 9207062"/>
                <a:gd name="connsiteY23" fmla="*/ 404705 h 846140"/>
                <a:gd name="connsiteX24" fmla="*/ 3132082 w 9207062"/>
                <a:gd name="connsiteY24" fmla="*/ 415215 h 846140"/>
                <a:gd name="connsiteX25" fmla="*/ 3005958 w 9207062"/>
                <a:gd name="connsiteY25" fmla="*/ 320622 h 846140"/>
                <a:gd name="connsiteX26" fmla="*/ 2606565 w 9207062"/>
                <a:gd name="connsiteY26" fmla="*/ 415215 h 846140"/>
                <a:gd name="connsiteX27" fmla="*/ 2354317 w 9207062"/>
                <a:gd name="connsiteY27" fmla="*/ 541340 h 846140"/>
                <a:gd name="connsiteX28" fmla="*/ 2081048 w 9207062"/>
                <a:gd name="connsiteY28" fmla="*/ 604402 h 846140"/>
                <a:gd name="connsiteX29" fmla="*/ 1797269 w 9207062"/>
                <a:gd name="connsiteY29" fmla="*/ 667464 h 846140"/>
                <a:gd name="connsiteX30" fmla="*/ 1639613 w 9207062"/>
                <a:gd name="connsiteY30" fmla="*/ 720015 h 846140"/>
                <a:gd name="connsiteX31" fmla="*/ 1429407 w 9207062"/>
                <a:gd name="connsiteY31" fmla="*/ 625422 h 846140"/>
                <a:gd name="connsiteX32" fmla="*/ 1261241 w 9207062"/>
                <a:gd name="connsiteY32" fmla="*/ 509809 h 846140"/>
                <a:gd name="connsiteX33" fmla="*/ 1187669 w 9207062"/>
                <a:gd name="connsiteY33" fmla="*/ 415215 h 846140"/>
                <a:gd name="connsiteX34" fmla="*/ 1051034 w 9207062"/>
                <a:gd name="connsiteY34" fmla="*/ 467767 h 846140"/>
                <a:gd name="connsiteX35" fmla="*/ 872358 w 9207062"/>
                <a:gd name="connsiteY35" fmla="*/ 509809 h 846140"/>
                <a:gd name="connsiteX36" fmla="*/ 756744 w 9207062"/>
                <a:gd name="connsiteY36" fmla="*/ 415215 h 846140"/>
                <a:gd name="connsiteX37" fmla="*/ 662151 w 9207062"/>
                <a:gd name="connsiteY37" fmla="*/ 289091 h 846140"/>
                <a:gd name="connsiteX38" fmla="*/ 325820 w 9207062"/>
                <a:gd name="connsiteY38" fmla="*/ 278581 h 846140"/>
                <a:gd name="connsiteX39" fmla="*/ 94593 w 9207062"/>
                <a:gd name="connsiteY39" fmla="*/ 215519 h 846140"/>
                <a:gd name="connsiteX40" fmla="*/ 52551 w 9207062"/>
                <a:gd name="connsiteY40" fmla="*/ 310112 h 846140"/>
                <a:gd name="connsiteX41" fmla="*/ 52551 w 9207062"/>
                <a:gd name="connsiteY41" fmla="*/ 751546 h 846140"/>
                <a:gd name="connsiteX42" fmla="*/ 0 w 9207062"/>
                <a:gd name="connsiteY42" fmla="*/ 783078 h 846140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9207062" h="1019232">
                  <a:moveTo>
                    <a:pt x="0" y="956170"/>
                  </a:moveTo>
                  <a:lnTo>
                    <a:pt x="9186041" y="1019232"/>
                  </a:lnTo>
                  <a:lnTo>
                    <a:pt x="9207062" y="472694"/>
                  </a:lnTo>
                  <a:lnTo>
                    <a:pt x="8891751" y="788004"/>
                  </a:lnTo>
                  <a:cubicBezTo>
                    <a:pt x="8788666" y="655874"/>
                    <a:pt x="8569406" y="568519"/>
                    <a:pt x="8408275" y="745963"/>
                  </a:cubicBezTo>
                  <a:cubicBezTo>
                    <a:pt x="8364237" y="675199"/>
                    <a:pt x="8240215" y="727312"/>
                    <a:pt x="8219089" y="788004"/>
                  </a:cubicBezTo>
                  <a:cubicBezTo>
                    <a:pt x="8179103" y="695212"/>
                    <a:pt x="8183593" y="581788"/>
                    <a:pt x="7956331" y="714432"/>
                  </a:cubicBezTo>
                  <a:cubicBezTo>
                    <a:pt x="7982693" y="687604"/>
                    <a:pt x="7926530" y="354393"/>
                    <a:pt x="7683062" y="567287"/>
                  </a:cubicBezTo>
                  <a:cubicBezTo>
                    <a:pt x="7697383" y="459552"/>
                    <a:pt x="7576788" y="326421"/>
                    <a:pt x="7430813" y="472694"/>
                  </a:cubicBezTo>
                  <a:cubicBezTo>
                    <a:pt x="7520023" y="293030"/>
                    <a:pt x="7321914" y="67331"/>
                    <a:pt x="7136524" y="209935"/>
                  </a:cubicBezTo>
                  <a:cubicBezTo>
                    <a:pt x="7186978" y="112111"/>
                    <a:pt x="6943763" y="0"/>
                    <a:pt x="6821213" y="178404"/>
                  </a:cubicBezTo>
                  <a:cubicBezTo>
                    <a:pt x="6882618" y="51457"/>
                    <a:pt x="6648763" y="18175"/>
                    <a:pt x="6653048" y="230956"/>
                  </a:cubicBezTo>
                  <a:cubicBezTo>
                    <a:pt x="6537201" y="158695"/>
                    <a:pt x="6380095" y="78499"/>
                    <a:pt x="6400800" y="357080"/>
                  </a:cubicBezTo>
                  <a:cubicBezTo>
                    <a:pt x="6343419" y="311204"/>
                    <a:pt x="6030452" y="220877"/>
                    <a:pt x="6190593" y="514735"/>
                  </a:cubicBezTo>
                  <a:cubicBezTo>
                    <a:pt x="5987164" y="431031"/>
                    <a:pt x="5780571" y="342569"/>
                    <a:pt x="5675586" y="630349"/>
                  </a:cubicBezTo>
                  <a:cubicBezTo>
                    <a:pt x="5632607" y="498253"/>
                    <a:pt x="5397549" y="513800"/>
                    <a:pt x="5265682" y="619838"/>
                  </a:cubicBezTo>
                  <a:cubicBezTo>
                    <a:pt x="5222378" y="556279"/>
                    <a:pt x="4971117" y="386362"/>
                    <a:pt x="4845269" y="567287"/>
                  </a:cubicBezTo>
                  <a:cubicBezTo>
                    <a:pt x="4775200" y="507728"/>
                    <a:pt x="4835305" y="360854"/>
                    <a:pt x="4635062" y="388611"/>
                  </a:cubicBezTo>
                  <a:cubicBezTo>
                    <a:pt x="4753741" y="312573"/>
                    <a:pt x="4700971" y="136524"/>
                    <a:pt x="4572000" y="241466"/>
                  </a:cubicBezTo>
                  <a:cubicBezTo>
                    <a:pt x="4567950" y="149061"/>
                    <a:pt x="4232112" y="12207"/>
                    <a:pt x="4340772" y="230956"/>
                  </a:cubicBezTo>
                  <a:cubicBezTo>
                    <a:pt x="4291724" y="269494"/>
                    <a:pt x="4117265" y="173092"/>
                    <a:pt x="4193627" y="346570"/>
                  </a:cubicBezTo>
                  <a:cubicBezTo>
                    <a:pt x="4097450" y="309890"/>
                    <a:pt x="3871095" y="249400"/>
                    <a:pt x="3909848" y="493714"/>
                  </a:cubicBezTo>
                  <a:cubicBezTo>
                    <a:pt x="3825765" y="560280"/>
                    <a:pt x="3678189" y="491903"/>
                    <a:pt x="3657600" y="693411"/>
                  </a:cubicBezTo>
                  <a:cubicBezTo>
                    <a:pt x="3577021" y="654873"/>
                    <a:pt x="3521849" y="411543"/>
                    <a:pt x="3415862" y="577797"/>
                  </a:cubicBezTo>
                  <a:cubicBezTo>
                    <a:pt x="3321269" y="581300"/>
                    <a:pt x="3180647" y="437162"/>
                    <a:pt x="3132082" y="588307"/>
                  </a:cubicBezTo>
                  <a:cubicBezTo>
                    <a:pt x="3161489" y="517084"/>
                    <a:pt x="3076585" y="252191"/>
                    <a:pt x="3005958" y="493714"/>
                  </a:cubicBezTo>
                  <a:cubicBezTo>
                    <a:pt x="2822039" y="474441"/>
                    <a:pt x="2730184" y="283722"/>
                    <a:pt x="2606565" y="588307"/>
                  </a:cubicBezTo>
                  <a:cubicBezTo>
                    <a:pt x="2522482" y="630349"/>
                    <a:pt x="2428890" y="421560"/>
                    <a:pt x="2354317" y="714432"/>
                  </a:cubicBezTo>
                  <a:cubicBezTo>
                    <a:pt x="2263227" y="735453"/>
                    <a:pt x="2092780" y="605655"/>
                    <a:pt x="2081048" y="777494"/>
                  </a:cubicBezTo>
                  <a:cubicBezTo>
                    <a:pt x="1986455" y="798515"/>
                    <a:pt x="1780756" y="679829"/>
                    <a:pt x="1797269" y="840556"/>
                  </a:cubicBezTo>
                  <a:cubicBezTo>
                    <a:pt x="1744717" y="858073"/>
                    <a:pt x="1693773" y="766046"/>
                    <a:pt x="1639613" y="893107"/>
                  </a:cubicBezTo>
                  <a:cubicBezTo>
                    <a:pt x="1569544" y="861576"/>
                    <a:pt x="1602707" y="718908"/>
                    <a:pt x="1429407" y="798514"/>
                  </a:cubicBezTo>
                  <a:cubicBezTo>
                    <a:pt x="1387662" y="771083"/>
                    <a:pt x="1418919" y="688096"/>
                    <a:pt x="1261241" y="682901"/>
                  </a:cubicBezTo>
                  <a:cubicBezTo>
                    <a:pt x="1236717" y="651370"/>
                    <a:pt x="1299529" y="592846"/>
                    <a:pt x="1187669" y="588307"/>
                  </a:cubicBezTo>
                  <a:cubicBezTo>
                    <a:pt x="1183423" y="521682"/>
                    <a:pt x="1047391" y="478875"/>
                    <a:pt x="1051034" y="640859"/>
                  </a:cubicBezTo>
                  <a:cubicBezTo>
                    <a:pt x="1050785" y="557976"/>
                    <a:pt x="907145" y="561479"/>
                    <a:pt x="872358" y="682901"/>
                  </a:cubicBezTo>
                  <a:cubicBezTo>
                    <a:pt x="888862" y="586004"/>
                    <a:pt x="879720" y="573358"/>
                    <a:pt x="756744" y="588307"/>
                  </a:cubicBezTo>
                  <a:cubicBezTo>
                    <a:pt x="736079" y="529183"/>
                    <a:pt x="775986" y="474496"/>
                    <a:pt x="662151" y="462183"/>
                  </a:cubicBezTo>
                  <a:cubicBezTo>
                    <a:pt x="628076" y="386911"/>
                    <a:pt x="522206" y="267793"/>
                    <a:pt x="325820" y="451673"/>
                  </a:cubicBezTo>
                  <a:cubicBezTo>
                    <a:pt x="265690" y="327352"/>
                    <a:pt x="291584" y="230625"/>
                    <a:pt x="94593" y="388611"/>
                  </a:cubicBezTo>
                  <a:lnTo>
                    <a:pt x="52551" y="483204"/>
                  </a:lnTo>
                  <a:lnTo>
                    <a:pt x="52551" y="924638"/>
                  </a:lnTo>
                  <a:lnTo>
                    <a:pt x="0" y="956170"/>
                  </a:lnTo>
                  <a:close/>
                </a:path>
              </a:pathLst>
            </a:custGeom>
            <a:solidFill>
              <a:srgbClr val="3C8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-52554" y="3864003"/>
              <a:ext cx="9297355" cy="3077971"/>
            </a:xfrm>
            <a:custGeom>
              <a:avLst/>
              <a:gdLst>
                <a:gd name="connsiteX0" fmla="*/ 10511 w 9249104"/>
                <a:gd name="connsiteY0" fmla="*/ 42041 h 2196662"/>
                <a:gd name="connsiteX1" fmla="*/ 9154511 w 9249104"/>
                <a:gd name="connsiteY1" fmla="*/ 0 h 2196662"/>
                <a:gd name="connsiteX2" fmla="*/ 9249104 w 9249104"/>
                <a:gd name="connsiteY2" fmla="*/ 2165131 h 2196662"/>
                <a:gd name="connsiteX3" fmla="*/ 0 w 9249104"/>
                <a:gd name="connsiteY3" fmla="*/ 2196662 h 2196662"/>
                <a:gd name="connsiteX4" fmla="*/ 10511 w 9249104"/>
                <a:gd name="connsiteY4" fmla="*/ 42041 h 2196662"/>
                <a:gd name="connsiteX0" fmla="*/ 10511 w 9249104"/>
                <a:gd name="connsiteY0" fmla="*/ 924153 h 3078774"/>
                <a:gd name="connsiteX1" fmla="*/ 9154511 w 9249104"/>
                <a:gd name="connsiteY1" fmla="*/ 882112 h 3078774"/>
                <a:gd name="connsiteX2" fmla="*/ 9249104 w 9249104"/>
                <a:gd name="connsiteY2" fmla="*/ 3047243 h 3078774"/>
                <a:gd name="connsiteX3" fmla="*/ 0 w 9249104"/>
                <a:gd name="connsiteY3" fmla="*/ 3078774 h 3078774"/>
                <a:gd name="connsiteX4" fmla="*/ 10511 w 9249104"/>
                <a:gd name="connsiteY4" fmla="*/ 924153 h 3078774"/>
                <a:gd name="connsiteX0" fmla="*/ 10511 w 9249104"/>
                <a:gd name="connsiteY0" fmla="*/ 924153 h 3078774"/>
                <a:gd name="connsiteX1" fmla="*/ 9154511 w 9249104"/>
                <a:gd name="connsiteY1" fmla="*/ 882112 h 3078774"/>
                <a:gd name="connsiteX2" fmla="*/ 9249104 w 9249104"/>
                <a:gd name="connsiteY2" fmla="*/ 3047243 h 3078774"/>
                <a:gd name="connsiteX3" fmla="*/ 0 w 9249104"/>
                <a:gd name="connsiteY3" fmla="*/ 3078774 h 3078774"/>
                <a:gd name="connsiteX4" fmla="*/ 10511 w 9249104"/>
                <a:gd name="connsiteY4" fmla="*/ 924153 h 3078774"/>
                <a:gd name="connsiteX0" fmla="*/ 10511 w 9297355"/>
                <a:gd name="connsiteY0" fmla="*/ 924153 h 3078774"/>
                <a:gd name="connsiteX1" fmla="*/ 9297355 w 9297355"/>
                <a:gd name="connsiteY1" fmla="*/ 882112 h 3078774"/>
                <a:gd name="connsiteX2" fmla="*/ 9249104 w 9297355"/>
                <a:gd name="connsiteY2" fmla="*/ 3047243 h 3078774"/>
                <a:gd name="connsiteX3" fmla="*/ 0 w 9297355"/>
                <a:gd name="connsiteY3" fmla="*/ 3078774 h 3078774"/>
                <a:gd name="connsiteX4" fmla="*/ 10511 w 9297355"/>
                <a:gd name="connsiteY4" fmla="*/ 924153 h 307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7355" h="3078774">
                  <a:moveTo>
                    <a:pt x="10511" y="924153"/>
                  </a:moveTo>
                  <a:cubicBezTo>
                    <a:pt x="3297468" y="0"/>
                    <a:pt x="6912154" y="395890"/>
                    <a:pt x="9297355" y="882112"/>
                  </a:cubicBezTo>
                  <a:lnTo>
                    <a:pt x="9249104" y="3047243"/>
                  </a:lnTo>
                  <a:lnTo>
                    <a:pt x="0" y="3078774"/>
                  </a:lnTo>
                  <a:cubicBezTo>
                    <a:pt x="3504" y="2360567"/>
                    <a:pt x="7007" y="1642360"/>
                    <a:pt x="10511" y="924153"/>
                  </a:cubicBezTo>
                  <a:close/>
                </a:path>
              </a:pathLst>
            </a:custGeom>
            <a:solidFill>
              <a:srgbClr val="57BA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777652" y="4278314"/>
              <a:ext cx="8387779" cy="2679534"/>
            </a:xfrm>
            <a:custGeom>
              <a:avLst/>
              <a:gdLst>
                <a:gd name="connsiteX0" fmla="*/ 8387255 w 8387255"/>
                <a:gd name="connsiteY0" fmla="*/ 0 h 2680138"/>
                <a:gd name="connsiteX1" fmla="*/ 0 w 8387255"/>
                <a:gd name="connsiteY1" fmla="*/ 2680138 h 2680138"/>
                <a:gd name="connsiteX2" fmla="*/ 8387255 w 8387255"/>
                <a:gd name="connsiteY2" fmla="*/ 2606566 h 2680138"/>
                <a:gd name="connsiteX3" fmla="*/ 8387255 w 8387255"/>
                <a:gd name="connsiteY3" fmla="*/ 0 h 2680138"/>
                <a:gd name="connsiteX0" fmla="*/ 8387255 w 8387255"/>
                <a:gd name="connsiteY0" fmla="*/ 0 h 2680138"/>
                <a:gd name="connsiteX1" fmla="*/ 0 w 8387255"/>
                <a:gd name="connsiteY1" fmla="*/ 2680138 h 2680138"/>
                <a:gd name="connsiteX2" fmla="*/ 8387255 w 8387255"/>
                <a:gd name="connsiteY2" fmla="*/ 2606566 h 2680138"/>
                <a:gd name="connsiteX3" fmla="*/ 8387255 w 8387255"/>
                <a:gd name="connsiteY3" fmla="*/ 0 h 2680138"/>
                <a:gd name="connsiteX0" fmla="*/ 8387255 w 8387255"/>
                <a:gd name="connsiteY0" fmla="*/ 0 h 2680138"/>
                <a:gd name="connsiteX1" fmla="*/ 0 w 8387255"/>
                <a:gd name="connsiteY1" fmla="*/ 2680138 h 2680138"/>
                <a:gd name="connsiteX2" fmla="*/ 8387255 w 8387255"/>
                <a:gd name="connsiteY2" fmla="*/ 2606566 h 2680138"/>
                <a:gd name="connsiteX3" fmla="*/ 8387255 w 8387255"/>
                <a:gd name="connsiteY3" fmla="*/ 0 h 268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87255" h="2680138">
                  <a:moveTo>
                    <a:pt x="8387255" y="0"/>
                  </a:moveTo>
                  <a:cubicBezTo>
                    <a:pt x="5466187" y="397574"/>
                    <a:pt x="4794367" y="212981"/>
                    <a:pt x="0" y="2680138"/>
                  </a:cubicBezTo>
                  <a:lnTo>
                    <a:pt x="8387255" y="2606566"/>
                  </a:lnTo>
                  <a:cubicBezTo>
                    <a:pt x="8383737" y="1730704"/>
                    <a:pt x="8376744" y="854849"/>
                    <a:pt x="8387255" y="0"/>
                  </a:cubicBezTo>
                  <a:close/>
                </a:path>
              </a:pathLst>
            </a:custGeom>
            <a:solidFill>
              <a:srgbClr val="53B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-20806" y="4267203"/>
              <a:ext cx="8608427" cy="2658897"/>
            </a:xfrm>
            <a:custGeom>
              <a:avLst/>
              <a:gdLst>
                <a:gd name="connsiteX0" fmla="*/ 21021 w 8607973"/>
                <a:gd name="connsiteY0" fmla="*/ 0 h 2659117"/>
                <a:gd name="connsiteX1" fmla="*/ 8607973 w 8607973"/>
                <a:gd name="connsiteY1" fmla="*/ 2648607 h 2659117"/>
                <a:gd name="connsiteX2" fmla="*/ 0 w 8607973"/>
                <a:gd name="connsiteY2" fmla="*/ 2659117 h 2659117"/>
                <a:gd name="connsiteX3" fmla="*/ 21021 w 8607973"/>
                <a:gd name="connsiteY3" fmla="*/ 0 h 2659117"/>
                <a:gd name="connsiteX0" fmla="*/ 21021 w 8607973"/>
                <a:gd name="connsiteY0" fmla="*/ 0 h 2659117"/>
                <a:gd name="connsiteX1" fmla="*/ 8607973 w 8607973"/>
                <a:gd name="connsiteY1" fmla="*/ 2648607 h 2659117"/>
                <a:gd name="connsiteX2" fmla="*/ 0 w 8607973"/>
                <a:gd name="connsiteY2" fmla="*/ 2659117 h 2659117"/>
                <a:gd name="connsiteX3" fmla="*/ 21021 w 8607973"/>
                <a:gd name="connsiteY3" fmla="*/ 0 h 2659117"/>
                <a:gd name="connsiteX0" fmla="*/ 21021 w 8607973"/>
                <a:gd name="connsiteY0" fmla="*/ 0 h 2659117"/>
                <a:gd name="connsiteX1" fmla="*/ 8607973 w 8607973"/>
                <a:gd name="connsiteY1" fmla="*/ 2648607 h 2659117"/>
                <a:gd name="connsiteX2" fmla="*/ 0 w 8607973"/>
                <a:gd name="connsiteY2" fmla="*/ 2659117 h 2659117"/>
                <a:gd name="connsiteX3" fmla="*/ 21021 w 8607973"/>
                <a:gd name="connsiteY3" fmla="*/ 0 h 265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7973" h="2659117">
                  <a:moveTo>
                    <a:pt x="21021" y="0"/>
                  </a:moveTo>
                  <a:cubicBezTo>
                    <a:pt x="3199974" y="80129"/>
                    <a:pt x="5958482" y="967591"/>
                    <a:pt x="8607973" y="2648607"/>
                  </a:cubicBezTo>
                  <a:lnTo>
                    <a:pt x="0" y="2659117"/>
                  </a:lnTo>
                  <a:lnTo>
                    <a:pt x="21021" y="0"/>
                  </a:lnTo>
                  <a:close/>
                </a:path>
              </a:pathLst>
            </a:custGeom>
            <a:solidFill>
              <a:srgbClr val="4EA5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2142810" y="571732"/>
              <a:ext cx="4297070" cy="1930280"/>
            </a:xfrm>
            <a:custGeom>
              <a:avLst/>
              <a:gdLst>
                <a:gd name="connsiteX0" fmla="*/ 0 w 3981065"/>
                <a:gd name="connsiteY0" fmla="*/ 756745 h 1345324"/>
                <a:gd name="connsiteX1" fmla="*/ 1093075 w 3981065"/>
                <a:gd name="connsiteY1" fmla="*/ 914400 h 1345324"/>
                <a:gd name="connsiteX2" fmla="*/ 819806 w 3981065"/>
                <a:gd name="connsiteY2" fmla="*/ 1345324 h 1345324"/>
                <a:gd name="connsiteX3" fmla="*/ 1828800 w 3981065"/>
                <a:gd name="connsiteY3" fmla="*/ 945931 h 1345324"/>
                <a:gd name="connsiteX4" fmla="*/ 2701158 w 3981065"/>
                <a:gd name="connsiteY4" fmla="*/ 1177158 h 1345324"/>
                <a:gd name="connsiteX5" fmla="*/ 3174124 w 3981065"/>
                <a:gd name="connsiteY5" fmla="*/ 935421 h 1345324"/>
                <a:gd name="connsiteX6" fmla="*/ 3951889 w 3981065"/>
                <a:gd name="connsiteY6" fmla="*/ 1103586 h 1345324"/>
                <a:gd name="connsiteX7" fmla="*/ 3836275 w 3981065"/>
                <a:gd name="connsiteY7" fmla="*/ 714703 h 1345324"/>
                <a:gd name="connsiteX8" fmla="*/ 3268717 w 3981065"/>
                <a:gd name="connsiteY8" fmla="*/ 630621 h 1345324"/>
                <a:gd name="connsiteX9" fmla="*/ 3541986 w 3981065"/>
                <a:gd name="connsiteY9" fmla="*/ 588579 h 1345324"/>
                <a:gd name="connsiteX10" fmla="*/ 3258206 w 3981065"/>
                <a:gd name="connsiteY10" fmla="*/ 378372 h 1345324"/>
                <a:gd name="connsiteX11" fmla="*/ 2858813 w 3981065"/>
                <a:gd name="connsiteY11" fmla="*/ 210207 h 1345324"/>
                <a:gd name="connsiteX12" fmla="*/ 2690648 w 3981065"/>
                <a:gd name="connsiteY12" fmla="*/ 0 h 1345324"/>
                <a:gd name="connsiteX13" fmla="*/ 2238703 w 3981065"/>
                <a:gd name="connsiteY13" fmla="*/ 10510 h 1345324"/>
                <a:gd name="connsiteX14" fmla="*/ 1208689 w 3981065"/>
                <a:gd name="connsiteY14" fmla="*/ 252248 h 1345324"/>
                <a:gd name="connsiteX15" fmla="*/ 1051034 w 3981065"/>
                <a:gd name="connsiteY15" fmla="*/ 315310 h 1345324"/>
                <a:gd name="connsiteX16" fmla="*/ 557048 w 3981065"/>
                <a:gd name="connsiteY16" fmla="*/ 252248 h 1345324"/>
                <a:gd name="connsiteX17" fmla="*/ 0 w 3981065"/>
                <a:gd name="connsiteY17" fmla="*/ 756745 h 1345324"/>
                <a:gd name="connsiteX0" fmla="*/ 0 w 3981065"/>
                <a:gd name="connsiteY0" fmla="*/ 756745 h 1345324"/>
                <a:gd name="connsiteX1" fmla="*/ 1093075 w 3981065"/>
                <a:gd name="connsiteY1" fmla="*/ 914400 h 1345324"/>
                <a:gd name="connsiteX2" fmla="*/ 819806 w 3981065"/>
                <a:gd name="connsiteY2" fmla="*/ 1345324 h 1345324"/>
                <a:gd name="connsiteX3" fmla="*/ 1828800 w 3981065"/>
                <a:gd name="connsiteY3" fmla="*/ 945931 h 1345324"/>
                <a:gd name="connsiteX4" fmla="*/ 2701158 w 3981065"/>
                <a:gd name="connsiteY4" fmla="*/ 1177158 h 1345324"/>
                <a:gd name="connsiteX5" fmla="*/ 3174124 w 3981065"/>
                <a:gd name="connsiteY5" fmla="*/ 935421 h 1345324"/>
                <a:gd name="connsiteX6" fmla="*/ 3951889 w 3981065"/>
                <a:gd name="connsiteY6" fmla="*/ 1103586 h 1345324"/>
                <a:gd name="connsiteX7" fmla="*/ 3836275 w 3981065"/>
                <a:gd name="connsiteY7" fmla="*/ 714703 h 1345324"/>
                <a:gd name="connsiteX8" fmla="*/ 3268717 w 3981065"/>
                <a:gd name="connsiteY8" fmla="*/ 630621 h 1345324"/>
                <a:gd name="connsiteX9" fmla="*/ 3541986 w 3981065"/>
                <a:gd name="connsiteY9" fmla="*/ 588579 h 1345324"/>
                <a:gd name="connsiteX10" fmla="*/ 3258206 w 3981065"/>
                <a:gd name="connsiteY10" fmla="*/ 378372 h 1345324"/>
                <a:gd name="connsiteX11" fmla="*/ 2858813 w 3981065"/>
                <a:gd name="connsiteY11" fmla="*/ 210207 h 1345324"/>
                <a:gd name="connsiteX12" fmla="*/ 2690648 w 3981065"/>
                <a:gd name="connsiteY12" fmla="*/ 0 h 1345324"/>
                <a:gd name="connsiteX13" fmla="*/ 2238703 w 3981065"/>
                <a:gd name="connsiteY13" fmla="*/ 10510 h 1345324"/>
                <a:gd name="connsiteX14" fmla="*/ 1208689 w 3981065"/>
                <a:gd name="connsiteY14" fmla="*/ 252248 h 1345324"/>
                <a:gd name="connsiteX15" fmla="*/ 1051034 w 3981065"/>
                <a:gd name="connsiteY15" fmla="*/ 315310 h 1345324"/>
                <a:gd name="connsiteX16" fmla="*/ 557048 w 3981065"/>
                <a:gd name="connsiteY16" fmla="*/ 252248 h 1345324"/>
                <a:gd name="connsiteX17" fmla="*/ 0 w 3981065"/>
                <a:gd name="connsiteY17" fmla="*/ 756745 h 1345324"/>
                <a:gd name="connsiteX0" fmla="*/ 49792 w 4030857"/>
                <a:gd name="connsiteY0" fmla="*/ 756745 h 1345324"/>
                <a:gd name="connsiteX1" fmla="*/ 1142867 w 4030857"/>
                <a:gd name="connsiteY1" fmla="*/ 914400 h 1345324"/>
                <a:gd name="connsiteX2" fmla="*/ 869598 w 4030857"/>
                <a:gd name="connsiteY2" fmla="*/ 1345324 h 1345324"/>
                <a:gd name="connsiteX3" fmla="*/ 1878592 w 4030857"/>
                <a:gd name="connsiteY3" fmla="*/ 945931 h 1345324"/>
                <a:gd name="connsiteX4" fmla="*/ 2750950 w 4030857"/>
                <a:gd name="connsiteY4" fmla="*/ 1177158 h 1345324"/>
                <a:gd name="connsiteX5" fmla="*/ 3223916 w 4030857"/>
                <a:gd name="connsiteY5" fmla="*/ 935421 h 1345324"/>
                <a:gd name="connsiteX6" fmla="*/ 4001681 w 4030857"/>
                <a:gd name="connsiteY6" fmla="*/ 1103586 h 1345324"/>
                <a:gd name="connsiteX7" fmla="*/ 3886067 w 4030857"/>
                <a:gd name="connsiteY7" fmla="*/ 714703 h 1345324"/>
                <a:gd name="connsiteX8" fmla="*/ 3318509 w 4030857"/>
                <a:gd name="connsiteY8" fmla="*/ 630621 h 1345324"/>
                <a:gd name="connsiteX9" fmla="*/ 3591778 w 4030857"/>
                <a:gd name="connsiteY9" fmla="*/ 588579 h 1345324"/>
                <a:gd name="connsiteX10" fmla="*/ 3307998 w 4030857"/>
                <a:gd name="connsiteY10" fmla="*/ 378372 h 1345324"/>
                <a:gd name="connsiteX11" fmla="*/ 2908605 w 4030857"/>
                <a:gd name="connsiteY11" fmla="*/ 210207 h 1345324"/>
                <a:gd name="connsiteX12" fmla="*/ 2740440 w 4030857"/>
                <a:gd name="connsiteY12" fmla="*/ 0 h 1345324"/>
                <a:gd name="connsiteX13" fmla="*/ 2288495 w 4030857"/>
                <a:gd name="connsiteY13" fmla="*/ 10510 h 1345324"/>
                <a:gd name="connsiteX14" fmla="*/ 1258481 w 4030857"/>
                <a:gd name="connsiteY14" fmla="*/ 252248 h 1345324"/>
                <a:gd name="connsiteX15" fmla="*/ 1100826 w 4030857"/>
                <a:gd name="connsiteY15" fmla="*/ 315310 h 1345324"/>
                <a:gd name="connsiteX16" fmla="*/ 606840 w 4030857"/>
                <a:gd name="connsiteY16" fmla="*/ 252248 h 1345324"/>
                <a:gd name="connsiteX17" fmla="*/ 49792 w 4030857"/>
                <a:gd name="connsiteY17" fmla="*/ 756745 h 1345324"/>
                <a:gd name="connsiteX0" fmla="*/ 49792 w 4030857"/>
                <a:gd name="connsiteY0" fmla="*/ 1238729 h 1827308"/>
                <a:gd name="connsiteX1" fmla="*/ 1142867 w 4030857"/>
                <a:gd name="connsiteY1" fmla="*/ 1396384 h 1827308"/>
                <a:gd name="connsiteX2" fmla="*/ 869598 w 4030857"/>
                <a:gd name="connsiteY2" fmla="*/ 1827308 h 1827308"/>
                <a:gd name="connsiteX3" fmla="*/ 1878592 w 4030857"/>
                <a:gd name="connsiteY3" fmla="*/ 1427915 h 1827308"/>
                <a:gd name="connsiteX4" fmla="*/ 2750950 w 4030857"/>
                <a:gd name="connsiteY4" fmla="*/ 1659142 h 1827308"/>
                <a:gd name="connsiteX5" fmla="*/ 3223916 w 4030857"/>
                <a:gd name="connsiteY5" fmla="*/ 1417405 h 1827308"/>
                <a:gd name="connsiteX6" fmla="*/ 4001681 w 4030857"/>
                <a:gd name="connsiteY6" fmla="*/ 1585570 h 1827308"/>
                <a:gd name="connsiteX7" fmla="*/ 3886067 w 4030857"/>
                <a:gd name="connsiteY7" fmla="*/ 1196687 h 1827308"/>
                <a:gd name="connsiteX8" fmla="*/ 3318509 w 4030857"/>
                <a:gd name="connsiteY8" fmla="*/ 1112605 h 1827308"/>
                <a:gd name="connsiteX9" fmla="*/ 3591778 w 4030857"/>
                <a:gd name="connsiteY9" fmla="*/ 1070563 h 1827308"/>
                <a:gd name="connsiteX10" fmla="*/ 3307998 w 4030857"/>
                <a:gd name="connsiteY10" fmla="*/ 860356 h 1827308"/>
                <a:gd name="connsiteX11" fmla="*/ 2908605 w 4030857"/>
                <a:gd name="connsiteY11" fmla="*/ 692191 h 1827308"/>
                <a:gd name="connsiteX12" fmla="*/ 2740440 w 4030857"/>
                <a:gd name="connsiteY12" fmla="*/ 481984 h 1827308"/>
                <a:gd name="connsiteX13" fmla="*/ 2288495 w 4030857"/>
                <a:gd name="connsiteY13" fmla="*/ 492494 h 1827308"/>
                <a:gd name="connsiteX14" fmla="*/ 1258481 w 4030857"/>
                <a:gd name="connsiteY14" fmla="*/ 734232 h 1827308"/>
                <a:gd name="connsiteX15" fmla="*/ 1100826 w 4030857"/>
                <a:gd name="connsiteY15" fmla="*/ 797294 h 1827308"/>
                <a:gd name="connsiteX16" fmla="*/ 606840 w 4030857"/>
                <a:gd name="connsiteY16" fmla="*/ 734232 h 1827308"/>
                <a:gd name="connsiteX17" fmla="*/ 49792 w 4030857"/>
                <a:gd name="connsiteY17" fmla="*/ 1238729 h 1827308"/>
                <a:gd name="connsiteX0" fmla="*/ 49792 w 4030857"/>
                <a:gd name="connsiteY0" fmla="*/ 1238729 h 1827308"/>
                <a:gd name="connsiteX1" fmla="*/ 1142867 w 4030857"/>
                <a:gd name="connsiteY1" fmla="*/ 1396384 h 1827308"/>
                <a:gd name="connsiteX2" fmla="*/ 869598 w 4030857"/>
                <a:gd name="connsiteY2" fmla="*/ 1827308 h 1827308"/>
                <a:gd name="connsiteX3" fmla="*/ 1878592 w 4030857"/>
                <a:gd name="connsiteY3" fmla="*/ 1427915 h 1827308"/>
                <a:gd name="connsiteX4" fmla="*/ 2750950 w 4030857"/>
                <a:gd name="connsiteY4" fmla="*/ 1659142 h 1827308"/>
                <a:gd name="connsiteX5" fmla="*/ 3223916 w 4030857"/>
                <a:gd name="connsiteY5" fmla="*/ 1417405 h 1827308"/>
                <a:gd name="connsiteX6" fmla="*/ 4001681 w 4030857"/>
                <a:gd name="connsiteY6" fmla="*/ 1585570 h 1827308"/>
                <a:gd name="connsiteX7" fmla="*/ 3886067 w 4030857"/>
                <a:gd name="connsiteY7" fmla="*/ 1196687 h 1827308"/>
                <a:gd name="connsiteX8" fmla="*/ 3318509 w 4030857"/>
                <a:gd name="connsiteY8" fmla="*/ 1112605 h 1827308"/>
                <a:gd name="connsiteX9" fmla="*/ 3591778 w 4030857"/>
                <a:gd name="connsiteY9" fmla="*/ 1070563 h 1827308"/>
                <a:gd name="connsiteX10" fmla="*/ 3307998 w 4030857"/>
                <a:gd name="connsiteY10" fmla="*/ 860356 h 1827308"/>
                <a:gd name="connsiteX11" fmla="*/ 2908605 w 4030857"/>
                <a:gd name="connsiteY11" fmla="*/ 692191 h 1827308"/>
                <a:gd name="connsiteX12" fmla="*/ 2740440 w 4030857"/>
                <a:gd name="connsiteY12" fmla="*/ 481984 h 1827308"/>
                <a:gd name="connsiteX13" fmla="*/ 2288495 w 4030857"/>
                <a:gd name="connsiteY13" fmla="*/ 492494 h 1827308"/>
                <a:gd name="connsiteX14" fmla="*/ 1258481 w 4030857"/>
                <a:gd name="connsiteY14" fmla="*/ 734232 h 1827308"/>
                <a:gd name="connsiteX15" fmla="*/ 1100826 w 4030857"/>
                <a:gd name="connsiteY15" fmla="*/ 797294 h 1827308"/>
                <a:gd name="connsiteX16" fmla="*/ 606840 w 4030857"/>
                <a:gd name="connsiteY16" fmla="*/ 734232 h 1827308"/>
                <a:gd name="connsiteX17" fmla="*/ 49792 w 4030857"/>
                <a:gd name="connsiteY17" fmla="*/ 1238729 h 1827308"/>
                <a:gd name="connsiteX0" fmla="*/ 49792 w 4030857"/>
                <a:gd name="connsiteY0" fmla="*/ 1238729 h 1827308"/>
                <a:gd name="connsiteX1" fmla="*/ 1142867 w 4030857"/>
                <a:gd name="connsiteY1" fmla="*/ 1396384 h 1827308"/>
                <a:gd name="connsiteX2" fmla="*/ 869598 w 4030857"/>
                <a:gd name="connsiteY2" fmla="*/ 1827308 h 1827308"/>
                <a:gd name="connsiteX3" fmla="*/ 1878592 w 4030857"/>
                <a:gd name="connsiteY3" fmla="*/ 1427915 h 1827308"/>
                <a:gd name="connsiteX4" fmla="*/ 2750950 w 4030857"/>
                <a:gd name="connsiteY4" fmla="*/ 1659142 h 1827308"/>
                <a:gd name="connsiteX5" fmla="*/ 3223916 w 4030857"/>
                <a:gd name="connsiteY5" fmla="*/ 1417405 h 1827308"/>
                <a:gd name="connsiteX6" fmla="*/ 4001681 w 4030857"/>
                <a:gd name="connsiteY6" fmla="*/ 1585570 h 1827308"/>
                <a:gd name="connsiteX7" fmla="*/ 3886067 w 4030857"/>
                <a:gd name="connsiteY7" fmla="*/ 1196687 h 1827308"/>
                <a:gd name="connsiteX8" fmla="*/ 3318509 w 4030857"/>
                <a:gd name="connsiteY8" fmla="*/ 1112605 h 1827308"/>
                <a:gd name="connsiteX9" fmla="*/ 3591778 w 4030857"/>
                <a:gd name="connsiteY9" fmla="*/ 1070563 h 1827308"/>
                <a:gd name="connsiteX10" fmla="*/ 3307998 w 4030857"/>
                <a:gd name="connsiteY10" fmla="*/ 860356 h 1827308"/>
                <a:gd name="connsiteX11" fmla="*/ 2908605 w 4030857"/>
                <a:gd name="connsiteY11" fmla="*/ 692191 h 1827308"/>
                <a:gd name="connsiteX12" fmla="*/ 2740440 w 4030857"/>
                <a:gd name="connsiteY12" fmla="*/ 481984 h 1827308"/>
                <a:gd name="connsiteX13" fmla="*/ 2288495 w 4030857"/>
                <a:gd name="connsiteY13" fmla="*/ 492494 h 1827308"/>
                <a:gd name="connsiteX14" fmla="*/ 1258481 w 4030857"/>
                <a:gd name="connsiteY14" fmla="*/ 734232 h 1827308"/>
                <a:gd name="connsiteX15" fmla="*/ 1100826 w 4030857"/>
                <a:gd name="connsiteY15" fmla="*/ 797294 h 1827308"/>
                <a:gd name="connsiteX16" fmla="*/ 606840 w 4030857"/>
                <a:gd name="connsiteY16" fmla="*/ 734232 h 1827308"/>
                <a:gd name="connsiteX17" fmla="*/ 49792 w 4030857"/>
                <a:gd name="connsiteY17" fmla="*/ 1238729 h 1827308"/>
                <a:gd name="connsiteX0" fmla="*/ 49792 w 4030857"/>
                <a:gd name="connsiteY0" fmla="*/ 1238729 h 1827308"/>
                <a:gd name="connsiteX1" fmla="*/ 1142867 w 4030857"/>
                <a:gd name="connsiteY1" fmla="*/ 1396384 h 1827308"/>
                <a:gd name="connsiteX2" fmla="*/ 869598 w 4030857"/>
                <a:gd name="connsiteY2" fmla="*/ 1827308 h 1827308"/>
                <a:gd name="connsiteX3" fmla="*/ 1878592 w 4030857"/>
                <a:gd name="connsiteY3" fmla="*/ 1427915 h 1827308"/>
                <a:gd name="connsiteX4" fmla="*/ 2750950 w 4030857"/>
                <a:gd name="connsiteY4" fmla="*/ 1659142 h 1827308"/>
                <a:gd name="connsiteX5" fmla="*/ 3223916 w 4030857"/>
                <a:gd name="connsiteY5" fmla="*/ 1417405 h 1827308"/>
                <a:gd name="connsiteX6" fmla="*/ 4001681 w 4030857"/>
                <a:gd name="connsiteY6" fmla="*/ 1585570 h 1827308"/>
                <a:gd name="connsiteX7" fmla="*/ 3886067 w 4030857"/>
                <a:gd name="connsiteY7" fmla="*/ 1196687 h 1827308"/>
                <a:gd name="connsiteX8" fmla="*/ 3318509 w 4030857"/>
                <a:gd name="connsiteY8" fmla="*/ 1112605 h 1827308"/>
                <a:gd name="connsiteX9" fmla="*/ 3591778 w 4030857"/>
                <a:gd name="connsiteY9" fmla="*/ 1070563 h 1827308"/>
                <a:gd name="connsiteX10" fmla="*/ 3307998 w 4030857"/>
                <a:gd name="connsiteY10" fmla="*/ 860356 h 1827308"/>
                <a:gd name="connsiteX11" fmla="*/ 2908605 w 4030857"/>
                <a:gd name="connsiteY11" fmla="*/ 692191 h 1827308"/>
                <a:gd name="connsiteX12" fmla="*/ 2740440 w 4030857"/>
                <a:gd name="connsiteY12" fmla="*/ 481984 h 1827308"/>
                <a:gd name="connsiteX13" fmla="*/ 2288495 w 4030857"/>
                <a:gd name="connsiteY13" fmla="*/ 492494 h 1827308"/>
                <a:gd name="connsiteX14" fmla="*/ 1258481 w 4030857"/>
                <a:gd name="connsiteY14" fmla="*/ 734232 h 1827308"/>
                <a:gd name="connsiteX15" fmla="*/ 1100826 w 4030857"/>
                <a:gd name="connsiteY15" fmla="*/ 797294 h 1827308"/>
                <a:gd name="connsiteX16" fmla="*/ 606840 w 4030857"/>
                <a:gd name="connsiteY16" fmla="*/ 734232 h 1827308"/>
                <a:gd name="connsiteX17" fmla="*/ 49792 w 4030857"/>
                <a:gd name="connsiteY17" fmla="*/ 1238729 h 1827308"/>
                <a:gd name="connsiteX0" fmla="*/ 49792 w 4030857"/>
                <a:gd name="connsiteY0" fmla="*/ 1262503 h 1851082"/>
                <a:gd name="connsiteX1" fmla="*/ 1142867 w 4030857"/>
                <a:gd name="connsiteY1" fmla="*/ 1420158 h 1851082"/>
                <a:gd name="connsiteX2" fmla="*/ 869598 w 4030857"/>
                <a:gd name="connsiteY2" fmla="*/ 1851082 h 1851082"/>
                <a:gd name="connsiteX3" fmla="*/ 1878592 w 4030857"/>
                <a:gd name="connsiteY3" fmla="*/ 1451689 h 1851082"/>
                <a:gd name="connsiteX4" fmla="*/ 2750950 w 4030857"/>
                <a:gd name="connsiteY4" fmla="*/ 1682916 h 1851082"/>
                <a:gd name="connsiteX5" fmla="*/ 3223916 w 4030857"/>
                <a:gd name="connsiteY5" fmla="*/ 1441179 h 1851082"/>
                <a:gd name="connsiteX6" fmla="*/ 4001681 w 4030857"/>
                <a:gd name="connsiteY6" fmla="*/ 1609344 h 1851082"/>
                <a:gd name="connsiteX7" fmla="*/ 3886067 w 4030857"/>
                <a:gd name="connsiteY7" fmla="*/ 1220461 h 1851082"/>
                <a:gd name="connsiteX8" fmla="*/ 3318509 w 4030857"/>
                <a:gd name="connsiteY8" fmla="*/ 1136379 h 1851082"/>
                <a:gd name="connsiteX9" fmla="*/ 3591778 w 4030857"/>
                <a:gd name="connsiteY9" fmla="*/ 1094337 h 1851082"/>
                <a:gd name="connsiteX10" fmla="*/ 3307998 w 4030857"/>
                <a:gd name="connsiteY10" fmla="*/ 884130 h 1851082"/>
                <a:gd name="connsiteX11" fmla="*/ 2908605 w 4030857"/>
                <a:gd name="connsiteY11" fmla="*/ 715965 h 1851082"/>
                <a:gd name="connsiteX12" fmla="*/ 2740440 w 4030857"/>
                <a:gd name="connsiteY12" fmla="*/ 505758 h 1851082"/>
                <a:gd name="connsiteX13" fmla="*/ 2288495 w 4030857"/>
                <a:gd name="connsiteY13" fmla="*/ 516268 h 1851082"/>
                <a:gd name="connsiteX14" fmla="*/ 1258481 w 4030857"/>
                <a:gd name="connsiteY14" fmla="*/ 758006 h 1851082"/>
                <a:gd name="connsiteX15" fmla="*/ 1100826 w 4030857"/>
                <a:gd name="connsiteY15" fmla="*/ 821068 h 1851082"/>
                <a:gd name="connsiteX16" fmla="*/ 606840 w 4030857"/>
                <a:gd name="connsiteY16" fmla="*/ 758006 h 1851082"/>
                <a:gd name="connsiteX17" fmla="*/ 49792 w 4030857"/>
                <a:gd name="connsiteY17" fmla="*/ 1262503 h 1851082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340808"/>
                <a:gd name="connsiteY0" fmla="*/ 1342298 h 1930877"/>
                <a:gd name="connsiteX1" fmla="*/ 1142867 w 4340808"/>
                <a:gd name="connsiteY1" fmla="*/ 1499953 h 1930877"/>
                <a:gd name="connsiteX2" fmla="*/ 869598 w 4340808"/>
                <a:gd name="connsiteY2" fmla="*/ 1930877 h 1930877"/>
                <a:gd name="connsiteX3" fmla="*/ 1878592 w 4340808"/>
                <a:gd name="connsiteY3" fmla="*/ 1531484 h 1930877"/>
                <a:gd name="connsiteX4" fmla="*/ 2750950 w 4340808"/>
                <a:gd name="connsiteY4" fmla="*/ 1762711 h 1930877"/>
                <a:gd name="connsiteX5" fmla="*/ 3223916 w 4340808"/>
                <a:gd name="connsiteY5" fmla="*/ 1520974 h 1930877"/>
                <a:gd name="connsiteX6" fmla="*/ 4001681 w 4340808"/>
                <a:gd name="connsiteY6" fmla="*/ 1689139 h 1930877"/>
                <a:gd name="connsiteX7" fmla="*/ 3886067 w 4340808"/>
                <a:gd name="connsiteY7" fmla="*/ 1300256 h 1930877"/>
                <a:gd name="connsiteX8" fmla="*/ 3318509 w 4340808"/>
                <a:gd name="connsiteY8" fmla="*/ 1216174 h 1930877"/>
                <a:gd name="connsiteX9" fmla="*/ 3591778 w 4340808"/>
                <a:gd name="connsiteY9" fmla="*/ 1174132 h 1930877"/>
                <a:gd name="connsiteX10" fmla="*/ 3307998 w 4340808"/>
                <a:gd name="connsiteY10" fmla="*/ 963925 h 1930877"/>
                <a:gd name="connsiteX11" fmla="*/ 2908605 w 4340808"/>
                <a:gd name="connsiteY11" fmla="*/ 795760 h 1930877"/>
                <a:gd name="connsiteX12" fmla="*/ 2740440 w 4340808"/>
                <a:gd name="connsiteY12" fmla="*/ 585553 h 1930877"/>
                <a:gd name="connsiteX13" fmla="*/ 2288495 w 4340808"/>
                <a:gd name="connsiteY13" fmla="*/ 596063 h 1930877"/>
                <a:gd name="connsiteX14" fmla="*/ 1258481 w 4340808"/>
                <a:gd name="connsiteY14" fmla="*/ 837801 h 1930877"/>
                <a:gd name="connsiteX15" fmla="*/ 1100826 w 4340808"/>
                <a:gd name="connsiteY15" fmla="*/ 900863 h 1930877"/>
                <a:gd name="connsiteX16" fmla="*/ 606840 w 4340808"/>
                <a:gd name="connsiteY16" fmla="*/ 837801 h 1930877"/>
                <a:gd name="connsiteX17" fmla="*/ 49792 w 4340808"/>
                <a:gd name="connsiteY17" fmla="*/ 1342298 h 1930877"/>
                <a:gd name="connsiteX0" fmla="*/ 49792 w 4340808"/>
                <a:gd name="connsiteY0" fmla="*/ 1342298 h 1930877"/>
                <a:gd name="connsiteX1" fmla="*/ 1142867 w 4340808"/>
                <a:gd name="connsiteY1" fmla="*/ 1499953 h 1930877"/>
                <a:gd name="connsiteX2" fmla="*/ 869598 w 4340808"/>
                <a:gd name="connsiteY2" fmla="*/ 1930877 h 1930877"/>
                <a:gd name="connsiteX3" fmla="*/ 1878592 w 4340808"/>
                <a:gd name="connsiteY3" fmla="*/ 1531484 h 1930877"/>
                <a:gd name="connsiteX4" fmla="*/ 2750950 w 4340808"/>
                <a:gd name="connsiteY4" fmla="*/ 1762711 h 1930877"/>
                <a:gd name="connsiteX5" fmla="*/ 3223916 w 4340808"/>
                <a:gd name="connsiteY5" fmla="*/ 1520974 h 1930877"/>
                <a:gd name="connsiteX6" fmla="*/ 4001681 w 4340808"/>
                <a:gd name="connsiteY6" fmla="*/ 1689139 h 1930877"/>
                <a:gd name="connsiteX7" fmla="*/ 3886067 w 4340808"/>
                <a:gd name="connsiteY7" fmla="*/ 1300256 h 1930877"/>
                <a:gd name="connsiteX8" fmla="*/ 3318509 w 4340808"/>
                <a:gd name="connsiteY8" fmla="*/ 1216174 h 1930877"/>
                <a:gd name="connsiteX9" fmla="*/ 3591778 w 4340808"/>
                <a:gd name="connsiteY9" fmla="*/ 1174132 h 1930877"/>
                <a:gd name="connsiteX10" fmla="*/ 3307998 w 4340808"/>
                <a:gd name="connsiteY10" fmla="*/ 963925 h 1930877"/>
                <a:gd name="connsiteX11" fmla="*/ 2908605 w 4340808"/>
                <a:gd name="connsiteY11" fmla="*/ 795760 h 1930877"/>
                <a:gd name="connsiteX12" fmla="*/ 2740440 w 4340808"/>
                <a:gd name="connsiteY12" fmla="*/ 585553 h 1930877"/>
                <a:gd name="connsiteX13" fmla="*/ 2288495 w 4340808"/>
                <a:gd name="connsiteY13" fmla="*/ 596063 h 1930877"/>
                <a:gd name="connsiteX14" fmla="*/ 1258481 w 4340808"/>
                <a:gd name="connsiteY14" fmla="*/ 837801 h 1930877"/>
                <a:gd name="connsiteX15" fmla="*/ 1100826 w 4340808"/>
                <a:gd name="connsiteY15" fmla="*/ 900863 h 1930877"/>
                <a:gd name="connsiteX16" fmla="*/ 606840 w 4340808"/>
                <a:gd name="connsiteY16" fmla="*/ 837801 h 1930877"/>
                <a:gd name="connsiteX17" fmla="*/ 49792 w 4340808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97558" h="1930877">
                  <a:moveTo>
                    <a:pt x="49792" y="1342298"/>
                  </a:moveTo>
                  <a:cubicBezTo>
                    <a:pt x="609438" y="1518686"/>
                    <a:pt x="1073807" y="1242624"/>
                    <a:pt x="1142867" y="1499953"/>
                  </a:cubicBezTo>
                  <a:cubicBezTo>
                    <a:pt x="961311" y="1653128"/>
                    <a:pt x="960688" y="1787236"/>
                    <a:pt x="869598" y="1930877"/>
                  </a:cubicBezTo>
                  <a:cubicBezTo>
                    <a:pt x="1286912" y="1554867"/>
                    <a:pt x="1504179" y="1493174"/>
                    <a:pt x="1878592" y="1531484"/>
                  </a:cubicBezTo>
                  <a:cubicBezTo>
                    <a:pt x="2507154" y="1862576"/>
                    <a:pt x="2158593" y="1809277"/>
                    <a:pt x="2750950" y="1762711"/>
                  </a:cubicBezTo>
                  <a:cubicBezTo>
                    <a:pt x="2908605" y="1682132"/>
                    <a:pt x="3142468" y="1796825"/>
                    <a:pt x="3223916" y="1520974"/>
                  </a:cubicBezTo>
                  <a:cubicBezTo>
                    <a:pt x="3535558" y="1377004"/>
                    <a:pt x="3694804" y="1723581"/>
                    <a:pt x="4001681" y="1689139"/>
                  </a:cubicBezTo>
                  <a:cubicBezTo>
                    <a:pt x="4271903" y="1596923"/>
                    <a:pt x="4297558" y="1300268"/>
                    <a:pt x="3886067" y="1300256"/>
                  </a:cubicBezTo>
                  <a:cubicBezTo>
                    <a:pt x="3696881" y="1272229"/>
                    <a:pt x="3488649" y="1363275"/>
                    <a:pt x="3318509" y="1216174"/>
                  </a:cubicBezTo>
                  <a:cubicBezTo>
                    <a:pt x="3619154" y="859272"/>
                    <a:pt x="3510221" y="1126259"/>
                    <a:pt x="3591778" y="1174132"/>
                  </a:cubicBezTo>
                  <a:cubicBezTo>
                    <a:pt x="3873431" y="1380328"/>
                    <a:pt x="3821697" y="757811"/>
                    <a:pt x="3307998" y="963925"/>
                  </a:cubicBezTo>
                  <a:cubicBezTo>
                    <a:pt x="3246311" y="865022"/>
                    <a:pt x="3251294" y="818492"/>
                    <a:pt x="2908605" y="795760"/>
                  </a:cubicBezTo>
                  <a:cubicBezTo>
                    <a:pt x="3271659" y="749519"/>
                    <a:pt x="3215604" y="293688"/>
                    <a:pt x="2740440" y="585553"/>
                  </a:cubicBezTo>
                  <a:cubicBezTo>
                    <a:pt x="2975565" y="298560"/>
                    <a:pt x="2367717" y="6789"/>
                    <a:pt x="2288495" y="596063"/>
                  </a:cubicBezTo>
                  <a:cubicBezTo>
                    <a:pt x="2292835" y="481395"/>
                    <a:pt x="1682799" y="0"/>
                    <a:pt x="1258481" y="837801"/>
                  </a:cubicBezTo>
                  <a:cubicBezTo>
                    <a:pt x="1134512" y="896937"/>
                    <a:pt x="1291552" y="79795"/>
                    <a:pt x="1100826" y="900863"/>
                  </a:cubicBezTo>
                  <a:cubicBezTo>
                    <a:pt x="197999" y="103569"/>
                    <a:pt x="0" y="1144587"/>
                    <a:pt x="606840" y="837801"/>
                  </a:cubicBezTo>
                  <a:cubicBezTo>
                    <a:pt x="654545" y="1206006"/>
                    <a:pt x="235475" y="1174132"/>
                    <a:pt x="49792" y="134229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2000"/>
                  </a:schemeClr>
                </a:gs>
                <a:gs pos="100000">
                  <a:schemeClr val="bg1">
                    <a:alpha val="31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6074780" y="-115613"/>
              <a:ext cx="3163672" cy="1847735"/>
            </a:xfrm>
            <a:custGeom>
              <a:avLst/>
              <a:gdLst>
                <a:gd name="connsiteX0" fmla="*/ 3058510 w 3121572"/>
                <a:gd name="connsiteY0" fmla="*/ 1513490 h 1528700"/>
                <a:gd name="connsiteX1" fmla="*/ 2701158 w 3121572"/>
                <a:gd name="connsiteY1" fmla="*/ 1471448 h 1528700"/>
                <a:gd name="connsiteX2" fmla="*/ 2322786 w 3121572"/>
                <a:gd name="connsiteY2" fmla="*/ 1271752 h 1528700"/>
                <a:gd name="connsiteX3" fmla="*/ 1376855 w 3121572"/>
                <a:gd name="connsiteY3" fmla="*/ 966952 h 1528700"/>
                <a:gd name="connsiteX4" fmla="*/ 1135117 w 3121572"/>
                <a:gd name="connsiteY4" fmla="*/ 924911 h 1528700"/>
                <a:gd name="connsiteX5" fmla="*/ 662151 w 3121572"/>
                <a:gd name="connsiteY5" fmla="*/ 998483 h 1528700"/>
                <a:gd name="connsiteX6" fmla="*/ 0 w 3121572"/>
                <a:gd name="connsiteY6" fmla="*/ 536028 h 1528700"/>
                <a:gd name="connsiteX7" fmla="*/ 1124607 w 3121572"/>
                <a:gd name="connsiteY7" fmla="*/ 346842 h 1528700"/>
                <a:gd name="connsiteX8" fmla="*/ 1587062 w 3121572"/>
                <a:gd name="connsiteY8" fmla="*/ 0 h 1528700"/>
                <a:gd name="connsiteX9" fmla="*/ 3121572 w 3121572"/>
                <a:gd name="connsiteY9" fmla="*/ 42042 h 1528700"/>
                <a:gd name="connsiteX10" fmla="*/ 3048000 w 3121572"/>
                <a:gd name="connsiteY10" fmla="*/ 1460938 h 1528700"/>
                <a:gd name="connsiteX11" fmla="*/ 3058510 w 3121572"/>
                <a:gd name="connsiteY11" fmla="*/ 1513490 h 1528700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714628"/>
                <a:gd name="connsiteX1" fmla="*/ 2701158 w 3121572"/>
                <a:gd name="connsiteY1" fmla="*/ 1471448 h 1714628"/>
                <a:gd name="connsiteX2" fmla="*/ 2322786 w 3121572"/>
                <a:gd name="connsiteY2" fmla="*/ 1271752 h 1714628"/>
                <a:gd name="connsiteX3" fmla="*/ 1376855 w 3121572"/>
                <a:gd name="connsiteY3" fmla="*/ 966952 h 1714628"/>
                <a:gd name="connsiteX4" fmla="*/ 1135117 w 3121572"/>
                <a:gd name="connsiteY4" fmla="*/ 924911 h 1714628"/>
                <a:gd name="connsiteX5" fmla="*/ 662151 w 3121572"/>
                <a:gd name="connsiteY5" fmla="*/ 998483 h 1714628"/>
                <a:gd name="connsiteX6" fmla="*/ 0 w 3121572"/>
                <a:gd name="connsiteY6" fmla="*/ 536028 h 1714628"/>
                <a:gd name="connsiteX7" fmla="*/ 1124607 w 3121572"/>
                <a:gd name="connsiteY7" fmla="*/ 346842 h 1714628"/>
                <a:gd name="connsiteX8" fmla="*/ 1587062 w 3121572"/>
                <a:gd name="connsiteY8" fmla="*/ 0 h 1714628"/>
                <a:gd name="connsiteX9" fmla="*/ 3121572 w 3121572"/>
                <a:gd name="connsiteY9" fmla="*/ 42042 h 1714628"/>
                <a:gd name="connsiteX10" fmla="*/ 3048000 w 3121572"/>
                <a:gd name="connsiteY10" fmla="*/ 1460938 h 1714628"/>
                <a:gd name="connsiteX11" fmla="*/ 3058510 w 3121572"/>
                <a:gd name="connsiteY11" fmla="*/ 1513490 h 1714628"/>
                <a:gd name="connsiteX0" fmla="*/ 3303933 w 3366995"/>
                <a:gd name="connsiteY0" fmla="*/ 1513490 h 1714628"/>
                <a:gd name="connsiteX1" fmla="*/ 2946581 w 3366995"/>
                <a:gd name="connsiteY1" fmla="*/ 1471448 h 1714628"/>
                <a:gd name="connsiteX2" fmla="*/ 2568209 w 3366995"/>
                <a:gd name="connsiteY2" fmla="*/ 1271752 h 1714628"/>
                <a:gd name="connsiteX3" fmla="*/ 1622278 w 3366995"/>
                <a:gd name="connsiteY3" fmla="*/ 966952 h 1714628"/>
                <a:gd name="connsiteX4" fmla="*/ 1380540 w 3366995"/>
                <a:gd name="connsiteY4" fmla="*/ 924911 h 1714628"/>
                <a:gd name="connsiteX5" fmla="*/ 907574 w 3366995"/>
                <a:gd name="connsiteY5" fmla="*/ 998483 h 1714628"/>
                <a:gd name="connsiteX6" fmla="*/ 245423 w 3366995"/>
                <a:gd name="connsiteY6" fmla="*/ 536028 h 1714628"/>
                <a:gd name="connsiteX7" fmla="*/ 1370030 w 3366995"/>
                <a:gd name="connsiteY7" fmla="*/ 346842 h 1714628"/>
                <a:gd name="connsiteX8" fmla="*/ 1832485 w 3366995"/>
                <a:gd name="connsiteY8" fmla="*/ 0 h 1714628"/>
                <a:gd name="connsiteX9" fmla="*/ 3366995 w 3366995"/>
                <a:gd name="connsiteY9" fmla="*/ 42042 h 1714628"/>
                <a:gd name="connsiteX10" fmla="*/ 3293423 w 3366995"/>
                <a:gd name="connsiteY10" fmla="*/ 1460938 h 1714628"/>
                <a:gd name="connsiteX11" fmla="*/ 3303933 w 3366995"/>
                <a:gd name="connsiteY11" fmla="*/ 1513490 h 1714628"/>
                <a:gd name="connsiteX0" fmla="*/ 3100742 w 3163804"/>
                <a:gd name="connsiteY0" fmla="*/ 1513490 h 1714628"/>
                <a:gd name="connsiteX1" fmla="*/ 2743390 w 3163804"/>
                <a:gd name="connsiteY1" fmla="*/ 1471448 h 1714628"/>
                <a:gd name="connsiteX2" fmla="*/ 2365018 w 3163804"/>
                <a:gd name="connsiteY2" fmla="*/ 1271752 h 1714628"/>
                <a:gd name="connsiteX3" fmla="*/ 1419087 w 3163804"/>
                <a:gd name="connsiteY3" fmla="*/ 966952 h 1714628"/>
                <a:gd name="connsiteX4" fmla="*/ 1177349 w 3163804"/>
                <a:gd name="connsiteY4" fmla="*/ 924911 h 1714628"/>
                <a:gd name="connsiteX5" fmla="*/ 704383 w 3163804"/>
                <a:gd name="connsiteY5" fmla="*/ 998483 h 1714628"/>
                <a:gd name="connsiteX6" fmla="*/ 42232 w 3163804"/>
                <a:gd name="connsiteY6" fmla="*/ 536028 h 1714628"/>
                <a:gd name="connsiteX7" fmla="*/ 1166839 w 3163804"/>
                <a:gd name="connsiteY7" fmla="*/ 346842 h 1714628"/>
                <a:gd name="connsiteX8" fmla="*/ 1629294 w 3163804"/>
                <a:gd name="connsiteY8" fmla="*/ 0 h 1714628"/>
                <a:gd name="connsiteX9" fmla="*/ 3163804 w 3163804"/>
                <a:gd name="connsiteY9" fmla="*/ 42042 h 1714628"/>
                <a:gd name="connsiteX10" fmla="*/ 3090232 w 3163804"/>
                <a:gd name="connsiteY10" fmla="*/ 1460938 h 1714628"/>
                <a:gd name="connsiteX11" fmla="*/ 3100742 w 3163804"/>
                <a:gd name="connsiteY11" fmla="*/ 1513490 h 1714628"/>
                <a:gd name="connsiteX0" fmla="*/ 3100742 w 3163804"/>
                <a:gd name="connsiteY0" fmla="*/ 1513490 h 1847991"/>
                <a:gd name="connsiteX1" fmla="*/ 2743390 w 3163804"/>
                <a:gd name="connsiteY1" fmla="*/ 1471448 h 1847991"/>
                <a:gd name="connsiteX2" fmla="*/ 2365018 w 3163804"/>
                <a:gd name="connsiteY2" fmla="*/ 1271752 h 1847991"/>
                <a:gd name="connsiteX3" fmla="*/ 1419087 w 3163804"/>
                <a:gd name="connsiteY3" fmla="*/ 966952 h 1847991"/>
                <a:gd name="connsiteX4" fmla="*/ 1177349 w 3163804"/>
                <a:gd name="connsiteY4" fmla="*/ 924911 h 1847991"/>
                <a:gd name="connsiteX5" fmla="*/ 704383 w 3163804"/>
                <a:gd name="connsiteY5" fmla="*/ 998483 h 1847991"/>
                <a:gd name="connsiteX6" fmla="*/ 42232 w 3163804"/>
                <a:gd name="connsiteY6" fmla="*/ 536028 h 1847991"/>
                <a:gd name="connsiteX7" fmla="*/ 1166839 w 3163804"/>
                <a:gd name="connsiteY7" fmla="*/ 346842 h 1847991"/>
                <a:gd name="connsiteX8" fmla="*/ 1629294 w 3163804"/>
                <a:gd name="connsiteY8" fmla="*/ 0 h 1847991"/>
                <a:gd name="connsiteX9" fmla="*/ 3163804 w 3163804"/>
                <a:gd name="connsiteY9" fmla="*/ 42042 h 1847991"/>
                <a:gd name="connsiteX10" fmla="*/ 3090232 w 3163804"/>
                <a:gd name="connsiteY10" fmla="*/ 1460938 h 1847991"/>
                <a:gd name="connsiteX11" fmla="*/ 3100742 w 3163804"/>
                <a:gd name="connsiteY11" fmla="*/ 1513490 h 1847991"/>
                <a:gd name="connsiteX0" fmla="*/ 3100742 w 3163804"/>
                <a:gd name="connsiteY0" fmla="*/ 1513490 h 1847991"/>
                <a:gd name="connsiteX1" fmla="*/ 2743390 w 3163804"/>
                <a:gd name="connsiteY1" fmla="*/ 1471448 h 1847991"/>
                <a:gd name="connsiteX2" fmla="*/ 2365018 w 3163804"/>
                <a:gd name="connsiteY2" fmla="*/ 1271752 h 1847991"/>
                <a:gd name="connsiteX3" fmla="*/ 1419087 w 3163804"/>
                <a:gd name="connsiteY3" fmla="*/ 966952 h 1847991"/>
                <a:gd name="connsiteX4" fmla="*/ 1177349 w 3163804"/>
                <a:gd name="connsiteY4" fmla="*/ 924911 h 1847991"/>
                <a:gd name="connsiteX5" fmla="*/ 704383 w 3163804"/>
                <a:gd name="connsiteY5" fmla="*/ 998483 h 1847991"/>
                <a:gd name="connsiteX6" fmla="*/ 42232 w 3163804"/>
                <a:gd name="connsiteY6" fmla="*/ 536028 h 1847991"/>
                <a:gd name="connsiteX7" fmla="*/ 1166839 w 3163804"/>
                <a:gd name="connsiteY7" fmla="*/ 346842 h 1847991"/>
                <a:gd name="connsiteX8" fmla="*/ 1629294 w 3163804"/>
                <a:gd name="connsiteY8" fmla="*/ 0 h 1847991"/>
                <a:gd name="connsiteX9" fmla="*/ 3163804 w 3163804"/>
                <a:gd name="connsiteY9" fmla="*/ 42042 h 1847991"/>
                <a:gd name="connsiteX10" fmla="*/ 3090232 w 3163804"/>
                <a:gd name="connsiteY10" fmla="*/ 1460938 h 1847991"/>
                <a:gd name="connsiteX11" fmla="*/ 3100742 w 3163804"/>
                <a:gd name="connsiteY11" fmla="*/ 1513490 h 1847991"/>
                <a:gd name="connsiteX0" fmla="*/ 3100742 w 3163804"/>
                <a:gd name="connsiteY0" fmla="*/ 1513490 h 1847991"/>
                <a:gd name="connsiteX1" fmla="*/ 2743390 w 3163804"/>
                <a:gd name="connsiteY1" fmla="*/ 1471448 h 1847991"/>
                <a:gd name="connsiteX2" fmla="*/ 2365018 w 3163804"/>
                <a:gd name="connsiteY2" fmla="*/ 1271752 h 1847991"/>
                <a:gd name="connsiteX3" fmla="*/ 1419087 w 3163804"/>
                <a:gd name="connsiteY3" fmla="*/ 966952 h 1847991"/>
                <a:gd name="connsiteX4" fmla="*/ 1177349 w 3163804"/>
                <a:gd name="connsiteY4" fmla="*/ 924911 h 1847991"/>
                <a:gd name="connsiteX5" fmla="*/ 704383 w 3163804"/>
                <a:gd name="connsiteY5" fmla="*/ 998483 h 1847991"/>
                <a:gd name="connsiteX6" fmla="*/ 42232 w 3163804"/>
                <a:gd name="connsiteY6" fmla="*/ 536028 h 1847991"/>
                <a:gd name="connsiteX7" fmla="*/ 1166839 w 3163804"/>
                <a:gd name="connsiteY7" fmla="*/ 346842 h 1847991"/>
                <a:gd name="connsiteX8" fmla="*/ 1629294 w 3163804"/>
                <a:gd name="connsiteY8" fmla="*/ 0 h 1847991"/>
                <a:gd name="connsiteX9" fmla="*/ 3163804 w 3163804"/>
                <a:gd name="connsiteY9" fmla="*/ 42042 h 1847991"/>
                <a:gd name="connsiteX10" fmla="*/ 3090232 w 3163804"/>
                <a:gd name="connsiteY10" fmla="*/ 1460938 h 1847991"/>
                <a:gd name="connsiteX11" fmla="*/ 3100742 w 3163804"/>
                <a:gd name="connsiteY11" fmla="*/ 1513490 h 1847991"/>
                <a:gd name="connsiteX0" fmla="*/ 3100742 w 3163804"/>
                <a:gd name="connsiteY0" fmla="*/ 1513490 h 1847991"/>
                <a:gd name="connsiteX1" fmla="*/ 2743390 w 3163804"/>
                <a:gd name="connsiteY1" fmla="*/ 1471448 h 1847991"/>
                <a:gd name="connsiteX2" fmla="*/ 2365018 w 3163804"/>
                <a:gd name="connsiteY2" fmla="*/ 1271752 h 1847991"/>
                <a:gd name="connsiteX3" fmla="*/ 1419087 w 3163804"/>
                <a:gd name="connsiteY3" fmla="*/ 966952 h 1847991"/>
                <a:gd name="connsiteX4" fmla="*/ 1177349 w 3163804"/>
                <a:gd name="connsiteY4" fmla="*/ 924911 h 1847991"/>
                <a:gd name="connsiteX5" fmla="*/ 704383 w 3163804"/>
                <a:gd name="connsiteY5" fmla="*/ 998483 h 1847991"/>
                <a:gd name="connsiteX6" fmla="*/ 42232 w 3163804"/>
                <a:gd name="connsiteY6" fmla="*/ 536028 h 1847991"/>
                <a:gd name="connsiteX7" fmla="*/ 1166839 w 3163804"/>
                <a:gd name="connsiteY7" fmla="*/ 346842 h 1847991"/>
                <a:gd name="connsiteX8" fmla="*/ 1629294 w 3163804"/>
                <a:gd name="connsiteY8" fmla="*/ 0 h 1847991"/>
                <a:gd name="connsiteX9" fmla="*/ 3163804 w 3163804"/>
                <a:gd name="connsiteY9" fmla="*/ 42042 h 1847991"/>
                <a:gd name="connsiteX10" fmla="*/ 3090232 w 3163804"/>
                <a:gd name="connsiteY10" fmla="*/ 1460938 h 1847991"/>
                <a:gd name="connsiteX11" fmla="*/ 3100742 w 3163804"/>
                <a:gd name="connsiteY11" fmla="*/ 1513490 h 1847991"/>
                <a:gd name="connsiteX0" fmla="*/ 3100742 w 3163804"/>
                <a:gd name="connsiteY0" fmla="*/ 1513490 h 1847991"/>
                <a:gd name="connsiteX1" fmla="*/ 2743390 w 3163804"/>
                <a:gd name="connsiteY1" fmla="*/ 1471448 h 1847991"/>
                <a:gd name="connsiteX2" fmla="*/ 2365018 w 3163804"/>
                <a:gd name="connsiteY2" fmla="*/ 1271752 h 1847991"/>
                <a:gd name="connsiteX3" fmla="*/ 1419087 w 3163804"/>
                <a:gd name="connsiteY3" fmla="*/ 966952 h 1847991"/>
                <a:gd name="connsiteX4" fmla="*/ 1177349 w 3163804"/>
                <a:gd name="connsiteY4" fmla="*/ 924911 h 1847991"/>
                <a:gd name="connsiteX5" fmla="*/ 704383 w 3163804"/>
                <a:gd name="connsiteY5" fmla="*/ 998483 h 1847991"/>
                <a:gd name="connsiteX6" fmla="*/ 42232 w 3163804"/>
                <a:gd name="connsiteY6" fmla="*/ 536028 h 1847991"/>
                <a:gd name="connsiteX7" fmla="*/ 1166839 w 3163804"/>
                <a:gd name="connsiteY7" fmla="*/ 346842 h 1847991"/>
                <a:gd name="connsiteX8" fmla="*/ 1629294 w 3163804"/>
                <a:gd name="connsiteY8" fmla="*/ 0 h 1847991"/>
                <a:gd name="connsiteX9" fmla="*/ 3163804 w 3163804"/>
                <a:gd name="connsiteY9" fmla="*/ 42042 h 1847991"/>
                <a:gd name="connsiteX10" fmla="*/ 3090232 w 3163804"/>
                <a:gd name="connsiteY10" fmla="*/ 1460938 h 1847991"/>
                <a:gd name="connsiteX11" fmla="*/ 3100742 w 3163804"/>
                <a:gd name="connsiteY11" fmla="*/ 1513490 h 184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3804" h="1847991">
                  <a:moveTo>
                    <a:pt x="3100742" y="1513490"/>
                  </a:moveTo>
                  <a:cubicBezTo>
                    <a:pt x="2957781" y="1637603"/>
                    <a:pt x="2864064" y="1528339"/>
                    <a:pt x="2743390" y="1471448"/>
                  </a:cubicBezTo>
                  <a:cubicBezTo>
                    <a:pt x="2591837" y="1598573"/>
                    <a:pt x="2383164" y="1419295"/>
                    <a:pt x="2365018" y="1271752"/>
                  </a:cubicBezTo>
                  <a:cubicBezTo>
                    <a:pt x="2021108" y="1571806"/>
                    <a:pt x="1599437" y="1479732"/>
                    <a:pt x="1419087" y="966952"/>
                  </a:cubicBezTo>
                  <a:cubicBezTo>
                    <a:pt x="1368630" y="1567332"/>
                    <a:pt x="1094377" y="1337421"/>
                    <a:pt x="1177349" y="924911"/>
                  </a:cubicBezTo>
                  <a:cubicBezTo>
                    <a:pt x="449749" y="1847991"/>
                    <a:pt x="0" y="659671"/>
                    <a:pt x="704383" y="998483"/>
                  </a:cubicBezTo>
                  <a:cubicBezTo>
                    <a:pt x="753527" y="603050"/>
                    <a:pt x="262949" y="690180"/>
                    <a:pt x="42232" y="536028"/>
                  </a:cubicBezTo>
                  <a:cubicBezTo>
                    <a:pt x="336125" y="309475"/>
                    <a:pt x="1277729" y="613126"/>
                    <a:pt x="1166839" y="346842"/>
                  </a:cubicBezTo>
                  <a:cubicBezTo>
                    <a:pt x="1049509" y="78851"/>
                    <a:pt x="1475142" y="115614"/>
                    <a:pt x="1629294" y="0"/>
                  </a:cubicBezTo>
                  <a:lnTo>
                    <a:pt x="3163804" y="42042"/>
                  </a:lnTo>
                  <a:lnTo>
                    <a:pt x="3090232" y="1460938"/>
                  </a:lnTo>
                  <a:cubicBezTo>
                    <a:pt x="3112819" y="1528700"/>
                    <a:pt x="3126919" y="1508331"/>
                    <a:pt x="3100742" y="151349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2000"/>
                  </a:schemeClr>
                </a:gs>
                <a:gs pos="100000">
                  <a:schemeClr val="bg1">
                    <a:alpha val="31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9" name="Picture 3" descr="D:\Школьные файлы\ПАПКА  ДЛЯ  СКАЧИВАНИЯ\1239894510_1233707616_romaski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4214813"/>
            <a:ext cx="250031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D:\Школьные файлы\ПАПКА  ДЛЯ  СКАЧИВАНИЯ\strawberrie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500" y="4429125"/>
            <a:ext cx="18573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D:\Школьные файлы\ПАПКА  ДЛЯ  СКАЧИВАНИЯ\Картинки для физкультминутки\2654996506cbdb1a3d6a3cb86602b146626f0ef9b9_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0" y="4286250"/>
            <a:ext cx="22860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D:\Школьные файлы\ПАПКА  ДЛЯ  СКАЧИВАНИЯ\Картинки для физкультминутки\0933743b951e8e2db1a81ff8c46074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773238"/>
            <a:ext cx="1881188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D:\Школьные файлы\ПАПКА  ДЛЯ  СКАЧИВАНИЯ\Картинки для физкультминутки\babochka265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63" y="214313"/>
            <a:ext cx="214312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D:\Школьные файлы\ПАПКА  ДЛЯ  СКАЧИВАНИЯ\Картинки для физкультминутки\56082879_1267888063_babochki_4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428625"/>
            <a:ext cx="14763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D:\Школьные файлы\ПАПКА  ДЛЯ  СКАЧИВАНИЯ\Картинки для физкультминутки\0933743b951e8e2db1a81ff8c46074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13" y="428625"/>
            <a:ext cx="2024062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C 0.11424 -0.12777 0.22847 -0.25555 0.35972 -0.26458 C 0.49097 -0.27361 0.72604 -0.08287 0.78715 -0.0537 " pathEditMode="relative" ptsTypes="aaA">
                                      <p:cBhvr>
                                        <p:cTn id="40" dur="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73472E-18 L -0.70088 0.01042 " pathEditMode="relative" ptsTypes="AA">
                                      <p:cBhvr>
                                        <p:cTn id="56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087 0.01042 L -0.70591 0.579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2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7875 3.7037E-7 " pathEditMode="relative" ptsTypes="AA">
                                      <p:cBhvr>
                                        <p:cTn id="6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75 -2.59259E-6 L 0.67152 0.56968 " pathEditMode="relative" rAng="0" ptsTypes="AA">
                                      <p:cBhvr>
                                        <p:cTn id="7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0" y="2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0" y="-215900"/>
            <a:ext cx="9297988" cy="7073900"/>
            <a:chOff x="-52554" y="-115613"/>
            <a:chExt cx="9297355" cy="7073461"/>
          </a:xfrm>
        </p:grpSpPr>
        <p:sp>
          <p:nvSpPr>
            <p:cNvPr id="3" name="Полилиния 2"/>
            <p:cNvSpPr/>
            <p:nvPr/>
          </p:nvSpPr>
          <p:spPr>
            <a:xfrm>
              <a:off x="-41442" y="3479852"/>
              <a:ext cx="9206873" cy="1019112"/>
            </a:xfrm>
            <a:custGeom>
              <a:avLst/>
              <a:gdLst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83078 h 846140"/>
                <a:gd name="connsiteX1" fmla="*/ 9186041 w 9207062"/>
                <a:gd name="connsiteY1" fmla="*/ 846140 h 846140"/>
                <a:gd name="connsiteX2" fmla="*/ 9207062 w 9207062"/>
                <a:gd name="connsiteY2" fmla="*/ 299602 h 846140"/>
                <a:gd name="connsiteX3" fmla="*/ 8891751 w 9207062"/>
                <a:gd name="connsiteY3" fmla="*/ 614912 h 846140"/>
                <a:gd name="connsiteX4" fmla="*/ 8408275 w 9207062"/>
                <a:gd name="connsiteY4" fmla="*/ 572871 h 846140"/>
                <a:gd name="connsiteX5" fmla="*/ 8219089 w 9207062"/>
                <a:gd name="connsiteY5" fmla="*/ 614912 h 846140"/>
                <a:gd name="connsiteX6" fmla="*/ 7956331 w 9207062"/>
                <a:gd name="connsiteY6" fmla="*/ 541340 h 846140"/>
                <a:gd name="connsiteX7" fmla="*/ 7683062 w 9207062"/>
                <a:gd name="connsiteY7" fmla="*/ 394195 h 846140"/>
                <a:gd name="connsiteX8" fmla="*/ 7430813 w 9207062"/>
                <a:gd name="connsiteY8" fmla="*/ 299602 h 846140"/>
                <a:gd name="connsiteX9" fmla="*/ 7136524 w 9207062"/>
                <a:gd name="connsiteY9" fmla="*/ 36843 h 846140"/>
                <a:gd name="connsiteX10" fmla="*/ 6821213 w 9207062"/>
                <a:gd name="connsiteY10" fmla="*/ 5312 h 846140"/>
                <a:gd name="connsiteX11" fmla="*/ 6653048 w 9207062"/>
                <a:gd name="connsiteY11" fmla="*/ 57864 h 846140"/>
                <a:gd name="connsiteX12" fmla="*/ 6400800 w 9207062"/>
                <a:gd name="connsiteY12" fmla="*/ 183988 h 846140"/>
                <a:gd name="connsiteX13" fmla="*/ 6190593 w 9207062"/>
                <a:gd name="connsiteY13" fmla="*/ 341643 h 846140"/>
                <a:gd name="connsiteX14" fmla="*/ 5675586 w 9207062"/>
                <a:gd name="connsiteY14" fmla="*/ 457257 h 846140"/>
                <a:gd name="connsiteX15" fmla="*/ 5265682 w 9207062"/>
                <a:gd name="connsiteY15" fmla="*/ 446746 h 846140"/>
                <a:gd name="connsiteX16" fmla="*/ 4845269 w 9207062"/>
                <a:gd name="connsiteY16" fmla="*/ 394195 h 846140"/>
                <a:gd name="connsiteX17" fmla="*/ 4635062 w 9207062"/>
                <a:gd name="connsiteY17" fmla="*/ 215519 h 846140"/>
                <a:gd name="connsiteX18" fmla="*/ 4572000 w 9207062"/>
                <a:gd name="connsiteY18" fmla="*/ 68374 h 846140"/>
                <a:gd name="connsiteX19" fmla="*/ 4340772 w 9207062"/>
                <a:gd name="connsiteY19" fmla="*/ 57864 h 846140"/>
                <a:gd name="connsiteX20" fmla="*/ 4193627 w 9207062"/>
                <a:gd name="connsiteY20" fmla="*/ 173478 h 846140"/>
                <a:gd name="connsiteX21" fmla="*/ 3909848 w 9207062"/>
                <a:gd name="connsiteY21" fmla="*/ 320622 h 846140"/>
                <a:gd name="connsiteX22" fmla="*/ 3657600 w 9207062"/>
                <a:gd name="connsiteY22" fmla="*/ 520319 h 846140"/>
                <a:gd name="connsiteX23" fmla="*/ 3415862 w 9207062"/>
                <a:gd name="connsiteY23" fmla="*/ 404705 h 846140"/>
                <a:gd name="connsiteX24" fmla="*/ 3132082 w 9207062"/>
                <a:gd name="connsiteY24" fmla="*/ 415215 h 846140"/>
                <a:gd name="connsiteX25" fmla="*/ 3005958 w 9207062"/>
                <a:gd name="connsiteY25" fmla="*/ 320622 h 846140"/>
                <a:gd name="connsiteX26" fmla="*/ 2606565 w 9207062"/>
                <a:gd name="connsiteY26" fmla="*/ 415215 h 846140"/>
                <a:gd name="connsiteX27" fmla="*/ 2354317 w 9207062"/>
                <a:gd name="connsiteY27" fmla="*/ 541340 h 846140"/>
                <a:gd name="connsiteX28" fmla="*/ 2081048 w 9207062"/>
                <a:gd name="connsiteY28" fmla="*/ 604402 h 846140"/>
                <a:gd name="connsiteX29" fmla="*/ 1797269 w 9207062"/>
                <a:gd name="connsiteY29" fmla="*/ 667464 h 846140"/>
                <a:gd name="connsiteX30" fmla="*/ 1639613 w 9207062"/>
                <a:gd name="connsiteY30" fmla="*/ 720015 h 846140"/>
                <a:gd name="connsiteX31" fmla="*/ 1429407 w 9207062"/>
                <a:gd name="connsiteY31" fmla="*/ 625422 h 846140"/>
                <a:gd name="connsiteX32" fmla="*/ 1261241 w 9207062"/>
                <a:gd name="connsiteY32" fmla="*/ 509809 h 846140"/>
                <a:gd name="connsiteX33" fmla="*/ 1187669 w 9207062"/>
                <a:gd name="connsiteY33" fmla="*/ 415215 h 846140"/>
                <a:gd name="connsiteX34" fmla="*/ 1051034 w 9207062"/>
                <a:gd name="connsiteY34" fmla="*/ 467767 h 846140"/>
                <a:gd name="connsiteX35" fmla="*/ 872358 w 9207062"/>
                <a:gd name="connsiteY35" fmla="*/ 509809 h 846140"/>
                <a:gd name="connsiteX36" fmla="*/ 756744 w 9207062"/>
                <a:gd name="connsiteY36" fmla="*/ 415215 h 846140"/>
                <a:gd name="connsiteX37" fmla="*/ 662151 w 9207062"/>
                <a:gd name="connsiteY37" fmla="*/ 289091 h 846140"/>
                <a:gd name="connsiteX38" fmla="*/ 325820 w 9207062"/>
                <a:gd name="connsiteY38" fmla="*/ 278581 h 846140"/>
                <a:gd name="connsiteX39" fmla="*/ 94593 w 9207062"/>
                <a:gd name="connsiteY39" fmla="*/ 215519 h 846140"/>
                <a:gd name="connsiteX40" fmla="*/ 52551 w 9207062"/>
                <a:gd name="connsiteY40" fmla="*/ 310112 h 846140"/>
                <a:gd name="connsiteX41" fmla="*/ 52551 w 9207062"/>
                <a:gd name="connsiteY41" fmla="*/ 751546 h 846140"/>
                <a:gd name="connsiteX42" fmla="*/ 0 w 9207062"/>
                <a:gd name="connsiteY42" fmla="*/ 783078 h 846140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9207062" h="1019232">
                  <a:moveTo>
                    <a:pt x="0" y="956170"/>
                  </a:moveTo>
                  <a:lnTo>
                    <a:pt x="9186041" y="1019232"/>
                  </a:lnTo>
                  <a:lnTo>
                    <a:pt x="9207062" y="472694"/>
                  </a:lnTo>
                  <a:lnTo>
                    <a:pt x="8891751" y="788004"/>
                  </a:lnTo>
                  <a:cubicBezTo>
                    <a:pt x="8788666" y="655874"/>
                    <a:pt x="8569406" y="568519"/>
                    <a:pt x="8408275" y="745963"/>
                  </a:cubicBezTo>
                  <a:cubicBezTo>
                    <a:pt x="8364237" y="675199"/>
                    <a:pt x="8240215" y="727312"/>
                    <a:pt x="8219089" y="788004"/>
                  </a:cubicBezTo>
                  <a:cubicBezTo>
                    <a:pt x="8179103" y="695212"/>
                    <a:pt x="8183593" y="581788"/>
                    <a:pt x="7956331" y="714432"/>
                  </a:cubicBezTo>
                  <a:cubicBezTo>
                    <a:pt x="7982693" y="687604"/>
                    <a:pt x="7926530" y="354393"/>
                    <a:pt x="7683062" y="567287"/>
                  </a:cubicBezTo>
                  <a:cubicBezTo>
                    <a:pt x="7697383" y="459552"/>
                    <a:pt x="7576788" y="326421"/>
                    <a:pt x="7430813" y="472694"/>
                  </a:cubicBezTo>
                  <a:cubicBezTo>
                    <a:pt x="7520023" y="293030"/>
                    <a:pt x="7321914" y="67331"/>
                    <a:pt x="7136524" y="209935"/>
                  </a:cubicBezTo>
                  <a:cubicBezTo>
                    <a:pt x="7186978" y="112111"/>
                    <a:pt x="6943763" y="0"/>
                    <a:pt x="6821213" y="178404"/>
                  </a:cubicBezTo>
                  <a:cubicBezTo>
                    <a:pt x="6882618" y="51457"/>
                    <a:pt x="6648763" y="18175"/>
                    <a:pt x="6653048" y="230956"/>
                  </a:cubicBezTo>
                  <a:cubicBezTo>
                    <a:pt x="6537201" y="158695"/>
                    <a:pt x="6380095" y="78499"/>
                    <a:pt x="6400800" y="357080"/>
                  </a:cubicBezTo>
                  <a:cubicBezTo>
                    <a:pt x="6343419" y="311204"/>
                    <a:pt x="6030452" y="220877"/>
                    <a:pt x="6190593" y="514735"/>
                  </a:cubicBezTo>
                  <a:cubicBezTo>
                    <a:pt x="5987164" y="431031"/>
                    <a:pt x="5780571" y="342569"/>
                    <a:pt x="5675586" y="630349"/>
                  </a:cubicBezTo>
                  <a:cubicBezTo>
                    <a:pt x="5632607" y="498253"/>
                    <a:pt x="5397549" y="513800"/>
                    <a:pt x="5265682" y="619838"/>
                  </a:cubicBezTo>
                  <a:cubicBezTo>
                    <a:pt x="5222378" y="556279"/>
                    <a:pt x="4971117" y="386362"/>
                    <a:pt x="4845269" y="567287"/>
                  </a:cubicBezTo>
                  <a:cubicBezTo>
                    <a:pt x="4775200" y="507728"/>
                    <a:pt x="4835305" y="360854"/>
                    <a:pt x="4635062" y="388611"/>
                  </a:cubicBezTo>
                  <a:cubicBezTo>
                    <a:pt x="4753741" y="312573"/>
                    <a:pt x="4700971" y="136524"/>
                    <a:pt x="4572000" y="241466"/>
                  </a:cubicBezTo>
                  <a:cubicBezTo>
                    <a:pt x="4567950" y="149061"/>
                    <a:pt x="4232112" y="12207"/>
                    <a:pt x="4340772" y="230956"/>
                  </a:cubicBezTo>
                  <a:cubicBezTo>
                    <a:pt x="4291724" y="269494"/>
                    <a:pt x="4117265" y="173092"/>
                    <a:pt x="4193627" y="346570"/>
                  </a:cubicBezTo>
                  <a:cubicBezTo>
                    <a:pt x="4097450" y="309890"/>
                    <a:pt x="3871095" y="249400"/>
                    <a:pt x="3909848" y="493714"/>
                  </a:cubicBezTo>
                  <a:cubicBezTo>
                    <a:pt x="3825765" y="560280"/>
                    <a:pt x="3678189" y="491903"/>
                    <a:pt x="3657600" y="693411"/>
                  </a:cubicBezTo>
                  <a:cubicBezTo>
                    <a:pt x="3577021" y="654873"/>
                    <a:pt x="3521849" y="411543"/>
                    <a:pt x="3415862" y="577797"/>
                  </a:cubicBezTo>
                  <a:cubicBezTo>
                    <a:pt x="3321269" y="581300"/>
                    <a:pt x="3180647" y="437162"/>
                    <a:pt x="3132082" y="588307"/>
                  </a:cubicBezTo>
                  <a:cubicBezTo>
                    <a:pt x="3161489" y="517084"/>
                    <a:pt x="3076585" y="252191"/>
                    <a:pt x="3005958" y="493714"/>
                  </a:cubicBezTo>
                  <a:cubicBezTo>
                    <a:pt x="2822039" y="474441"/>
                    <a:pt x="2730184" y="283722"/>
                    <a:pt x="2606565" y="588307"/>
                  </a:cubicBezTo>
                  <a:cubicBezTo>
                    <a:pt x="2522482" y="630349"/>
                    <a:pt x="2428890" y="421560"/>
                    <a:pt x="2354317" y="714432"/>
                  </a:cubicBezTo>
                  <a:cubicBezTo>
                    <a:pt x="2263227" y="735453"/>
                    <a:pt x="2092780" y="605655"/>
                    <a:pt x="2081048" y="777494"/>
                  </a:cubicBezTo>
                  <a:cubicBezTo>
                    <a:pt x="1986455" y="798515"/>
                    <a:pt x="1780756" y="679829"/>
                    <a:pt x="1797269" y="840556"/>
                  </a:cubicBezTo>
                  <a:cubicBezTo>
                    <a:pt x="1744717" y="858073"/>
                    <a:pt x="1693773" y="766046"/>
                    <a:pt x="1639613" y="893107"/>
                  </a:cubicBezTo>
                  <a:cubicBezTo>
                    <a:pt x="1569544" y="861576"/>
                    <a:pt x="1602707" y="718908"/>
                    <a:pt x="1429407" y="798514"/>
                  </a:cubicBezTo>
                  <a:cubicBezTo>
                    <a:pt x="1387662" y="771083"/>
                    <a:pt x="1418919" y="688096"/>
                    <a:pt x="1261241" y="682901"/>
                  </a:cubicBezTo>
                  <a:cubicBezTo>
                    <a:pt x="1236717" y="651370"/>
                    <a:pt x="1299529" y="592846"/>
                    <a:pt x="1187669" y="588307"/>
                  </a:cubicBezTo>
                  <a:cubicBezTo>
                    <a:pt x="1183423" y="521682"/>
                    <a:pt x="1047391" y="478875"/>
                    <a:pt x="1051034" y="640859"/>
                  </a:cubicBezTo>
                  <a:cubicBezTo>
                    <a:pt x="1050785" y="557976"/>
                    <a:pt x="907145" y="561479"/>
                    <a:pt x="872358" y="682901"/>
                  </a:cubicBezTo>
                  <a:cubicBezTo>
                    <a:pt x="888862" y="586004"/>
                    <a:pt x="879720" y="573358"/>
                    <a:pt x="756744" y="588307"/>
                  </a:cubicBezTo>
                  <a:cubicBezTo>
                    <a:pt x="736079" y="529183"/>
                    <a:pt x="775986" y="474496"/>
                    <a:pt x="662151" y="462183"/>
                  </a:cubicBezTo>
                  <a:cubicBezTo>
                    <a:pt x="628076" y="386911"/>
                    <a:pt x="522206" y="267793"/>
                    <a:pt x="325820" y="451673"/>
                  </a:cubicBezTo>
                  <a:cubicBezTo>
                    <a:pt x="265690" y="327352"/>
                    <a:pt x="291584" y="230625"/>
                    <a:pt x="94593" y="388611"/>
                  </a:cubicBezTo>
                  <a:lnTo>
                    <a:pt x="52551" y="483204"/>
                  </a:lnTo>
                  <a:lnTo>
                    <a:pt x="52551" y="924638"/>
                  </a:lnTo>
                  <a:lnTo>
                    <a:pt x="0" y="956170"/>
                  </a:lnTo>
                  <a:close/>
                </a:path>
              </a:pathLst>
            </a:custGeom>
            <a:solidFill>
              <a:srgbClr val="3C8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-52554" y="3864003"/>
              <a:ext cx="9297355" cy="3077971"/>
            </a:xfrm>
            <a:custGeom>
              <a:avLst/>
              <a:gdLst>
                <a:gd name="connsiteX0" fmla="*/ 10511 w 9249104"/>
                <a:gd name="connsiteY0" fmla="*/ 42041 h 2196662"/>
                <a:gd name="connsiteX1" fmla="*/ 9154511 w 9249104"/>
                <a:gd name="connsiteY1" fmla="*/ 0 h 2196662"/>
                <a:gd name="connsiteX2" fmla="*/ 9249104 w 9249104"/>
                <a:gd name="connsiteY2" fmla="*/ 2165131 h 2196662"/>
                <a:gd name="connsiteX3" fmla="*/ 0 w 9249104"/>
                <a:gd name="connsiteY3" fmla="*/ 2196662 h 2196662"/>
                <a:gd name="connsiteX4" fmla="*/ 10511 w 9249104"/>
                <a:gd name="connsiteY4" fmla="*/ 42041 h 2196662"/>
                <a:gd name="connsiteX0" fmla="*/ 10511 w 9249104"/>
                <a:gd name="connsiteY0" fmla="*/ 924153 h 3078774"/>
                <a:gd name="connsiteX1" fmla="*/ 9154511 w 9249104"/>
                <a:gd name="connsiteY1" fmla="*/ 882112 h 3078774"/>
                <a:gd name="connsiteX2" fmla="*/ 9249104 w 9249104"/>
                <a:gd name="connsiteY2" fmla="*/ 3047243 h 3078774"/>
                <a:gd name="connsiteX3" fmla="*/ 0 w 9249104"/>
                <a:gd name="connsiteY3" fmla="*/ 3078774 h 3078774"/>
                <a:gd name="connsiteX4" fmla="*/ 10511 w 9249104"/>
                <a:gd name="connsiteY4" fmla="*/ 924153 h 3078774"/>
                <a:gd name="connsiteX0" fmla="*/ 10511 w 9249104"/>
                <a:gd name="connsiteY0" fmla="*/ 924153 h 3078774"/>
                <a:gd name="connsiteX1" fmla="*/ 9154511 w 9249104"/>
                <a:gd name="connsiteY1" fmla="*/ 882112 h 3078774"/>
                <a:gd name="connsiteX2" fmla="*/ 9249104 w 9249104"/>
                <a:gd name="connsiteY2" fmla="*/ 3047243 h 3078774"/>
                <a:gd name="connsiteX3" fmla="*/ 0 w 9249104"/>
                <a:gd name="connsiteY3" fmla="*/ 3078774 h 3078774"/>
                <a:gd name="connsiteX4" fmla="*/ 10511 w 9249104"/>
                <a:gd name="connsiteY4" fmla="*/ 924153 h 3078774"/>
                <a:gd name="connsiteX0" fmla="*/ 10511 w 9297355"/>
                <a:gd name="connsiteY0" fmla="*/ 924153 h 3078774"/>
                <a:gd name="connsiteX1" fmla="*/ 9297355 w 9297355"/>
                <a:gd name="connsiteY1" fmla="*/ 882112 h 3078774"/>
                <a:gd name="connsiteX2" fmla="*/ 9249104 w 9297355"/>
                <a:gd name="connsiteY2" fmla="*/ 3047243 h 3078774"/>
                <a:gd name="connsiteX3" fmla="*/ 0 w 9297355"/>
                <a:gd name="connsiteY3" fmla="*/ 3078774 h 3078774"/>
                <a:gd name="connsiteX4" fmla="*/ 10511 w 9297355"/>
                <a:gd name="connsiteY4" fmla="*/ 924153 h 307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7355" h="3078774">
                  <a:moveTo>
                    <a:pt x="10511" y="924153"/>
                  </a:moveTo>
                  <a:cubicBezTo>
                    <a:pt x="3297468" y="0"/>
                    <a:pt x="6912154" y="395890"/>
                    <a:pt x="9297355" y="882112"/>
                  </a:cubicBezTo>
                  <a:lnTo>
                    <a:pt x="9249104" y="3047243"/>
                  </a:lnTo>
                  <a:lnTo>
                    <a:pt x="0" y="3078774"/>
                  </a:lnTo>
                  <a:cubicBezTo>
                    <a:pt x="3504" y="2360567"/>
                    <a:pt x="7007" y="1642360"/>
                    <a:pt x="10511" y="924153"/>
                  </a:cubicBezTo>
                  <a:close/>
                </a:path>
              </a:pathLst>
            </a:custGeom>
            <a:solidFill>
              <a:srgbClr val="57BA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777652" y="4278314"/>
              <a:ext cx="8387779" cy="2679534"/>
            </a:xfrm>
            <a:custGeom>
              <a:avLst/>
              <a:gdLst>
                <a:gd name="connsiteX0" fmla="*/ 8387255 w 8387255"/>
                <a:gd name="connsiteY0" fmla="*/ 0 h 2680138"/>
                <a:gd name="connsiteX1" fmla="*/ 0 w 8387255"/>
                <a:gd name="connsiteY1" fmla="*/ 2680138 h 2680138"/>
                <a:gd name="connsiteX2" fmla="*/ 8387255 w 8387255"/>
                <a:gd name="connsiteY2" fmla="*/ 2606566 h 2680138"/>
                <a:gd name="connsiteX3" fmla="*/ 8387255 w 8387255"/>
                <a:gd name="connsiteY3" fmla="*/ 0 h 2680138"/>
                <a:gd name="connsiteX0" fmla="*/ 8387255 w 8387255"/>
                <a:gd name="connsiteY0" fmla="*/ 0 h 2680138"/>
                <a:gd name="connsiteX1" fmla="*/ 0 w 8387255"/>
                <a:gd name="connsiteY1" fmla="*/ 2680138 h 2680138"/>
                <a:gd name="connsiteX2" fmla="*/ 8387255 w 8387255"/>
                <a:gd name="connsiteY2" fmla="*/ 2606566 h 2680138"/>
                <a:gd name="connsiteX3" fmla="*/ 8387255 w 8387255"/>
                <a:gd name="connsiteY3" fmla="*/ 0 h 2680138"/>
                <a:gd name="connsiteX0" fmla="*/ 8387255 w 8387255"/>
                <a:gd name="connsiteY0" fmla="*/ 0 h 2680138"/>
                <a:gd name="connsiteX1" fmla="*/ 0 w 8387255"/>
                <a:gd name="connsiteY1" fmla="*/ 2680138 h 2680138"/>
                <a:gd name="connsiteX2" fmla="*/ 8387255 w 8387255"/>
                <a:gd name="connsiteY2" fmla="*/ 2606566 h 2680138"/>
                <a:gd name="connsiteX3" fmla="*/ 8387255 w 8387255"/>
                <a:gd name="connsiteY3" fmla="*/ 0 h 268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87255" h="2680138">
                  <a:moveTo>
                    <a:pt x="8387255" y="0"/>
                  </a:moveTo>
                  <a:cubicBezTo>
                    <a:pt x="5466187" y="397574"/>
                    <a:pt x="4794367" y="212981"/>
                    <a:pt x="0" y="2680138"/>
                  </a:cubicBezTo>
                  <a:lnTo>
                    <a:pt x="8387255" y="2606566"/>
                  </a:lnTo>
                  <a:cubicBezTo>
                    <a:pt x="8383737" y="1730704"/>
                    <a:pt x="8376744" y="854849"/>
                    <a:pt x="8387255" y="0"/>
                  </a:cubicBezTo>
                  <a:close/>
                </a:path>
              </a:pathLst>
            </a:custGeom>
            <a:solidFill>
              <a:srgbClr val="53B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-20806" y="4267203"/>
              <a:ext cx="8608427" cy="2658897"/>
            </a:xfrm>
            <a:custGeom>
              <a:avLst/>
              <a:gdLst>
                <a:gd name="connsiteX0" fmla="*/ 21021 w 8607973"/>
                <a:gd name="connsiteY0" fmla="*/ 0 h 2659117"/>
                <a:gd name="connsiteX1" fmla="*/ 8607973 w 8607973"/>
                <a:gd name="connsiteY1" fmla="*/ 2648607 h 2659117"/>
                <a:gd name="connsiteX2" fmla="*/ 0 w 8607973"/>
                <a:gd name="connsiteY2" fmla="*/ 2659117 h 2659117"/>
                <a:gd name="connsiteX3" fmla="*/ 21021 w 8607973"/>
                <a:gd name="connsiteY3" fmla="*/ 0 h 2659117"/>
                <a:gd name="connsiteX0" fmla="*/ 21021 w 8607973"/>
                <a:gd name="connsiteY0" fmla="*/ 0 h 2659117"/>
                <a:gd name="connsiteX1" fmla="*/ 8607973 w 8607973"/>
                <a:gd name="connsiteY1" fmla="*/ 2648607 h 2659117"/>
                <a:gd name="connsiteX2" fmla="*/ 0 w 8607973"/>
                <a:gd name="connsiteY2" fmla="*/ 2659117 h 2659117"/>
                <a:gd name="connsiteX3" fmla="*/ 21021 w 8607973"/>
                <a:gd name="connsiteY3" fmla="*/ 0 h 2659117"/>
                <a:gd name="connsiteX0" fmla="*/ 21021 w 8607973"/>
                <a:gd name="connsiteY0" fmla="*/ 0 h 2659117"/>
                <a:gd name="connsiteX1" fmla="*/ 8607973 w 8607973"/>
                <a:gd name="connsiteY1" fmla="*/ 2648607 h 2659117"/>
                <a:gd name="connsiteX2" fmla="*/ 0 w 8607973"/>
                <a:gd name="connsiteY2" fmla="*/ 2659117 h 2659117"/>
                <a:gd name="connsiteX3" fmla="*/ 21021 w 8607973"/>
                <a:gd name="connsiteY3" fmla="*/ 0 h 265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7973" h="2659117">
                  <a:moveTo>
                    <a:pt x="21021" y="0"/>
                  </a:moveTo>
                  <a:cubicBezTo>
                    <a:pt x="3199974" y="80129"/>
                    <a:pt x="5958482" y="967591"/>
                    <a:pt x="8607973" y="2648607"/>
                  </a:cubicBezTo>
                  <a:lnTo>
                    <a:pt x="0" y="2659117"/>
                  </a:lnTo>
                  <a:lnTo>
                    <a:pt x="21021" y="0"/>
                  </a:lnTo>
                  <a:close/>
                </a:path>
              </a:pathLst>
            </a:custGeom>
            <a:solidFill>
              <a:srgbClr val="4EA5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2142810" y="571732"/>
              <a:ext cx="4297069" cy="1930280"/>
            </a:xfrm>
            <a:custGeom>
              <a:avLst/>
              <a:gdLst>
                <a:gd name="connsiteX0" fmla="*/ 0 w 3981065"/>
                <a:gd name="connsiteY0" fmla="*/ 756745 h 1345324"/>
                <a:gd name="connsiteX1" fmla="*/ 1093075 w 3981065"/>
                <a:gd name="connsiteY1" fmla="*/ 914400 h 1345324"/>
                <a:gd name="connsiteX2" fmla="*/ 819806 w 3981065"/>
                <a:gd name="connsiteY2" fmla="*/ 1345324 h 1345324"/>
                <a:gd name="connsiteX3" fmla="*/ 1828800 w 3981065"/>
                <a:gd name="connsiteY3" fmla="*/ 945931 h 1345324"/>
                <a:gd name="connsiteX4" fmla="*/ 2701158 w 3981065"/>
                <a:gd name="connsiteY4" fmla="*/ 1177158 h 1345324"/>
                <a:gd name="connsiteX5" fmla="*/ 3174124 w 3981065"/>
                <a:gd name="connsiteY5" fmla="*/ 935421 h 1345324"/>
                <a:gd name="connsiteX6" fmla="*/ 3951889 w 3981065"/>
                <a:gd name="connsiteY6" fmla="*/ 1103586 h 1345324"/>
                <a:gd name="connsiteX7" fmla="*/ 3836275 w 3981065"/>
                <a:gd name="connsiteY7" fmla="*/ 714703 h 1345324"/>
                <a:gd name="connsiteX8" fmla="*/ 3268717 w 3981065"/>
                <a:gd name="connsiteY8" fmla="*/ 630621 h 1345324"/>
                <a:gd name="connsiteX9" fmla="*/ 3541986 w 3981065"/>
                <a:gd name="connsiteY9" fmla="*/ 588579 h 1345324"/>
                <a:gd name="connsiteX10" fmla="*/ 3258206 w 3981065"/>
                <a:gd name="connsiteY10" fmla="*/ 378372 h 1345324"/>
                <a:gd name="connsiteX11" fmla="*/ 2858813 w 3981065"/>
                <a:gd name="connsiteY11" fmla="*/ 210207 h 1345324"/>
                <a:gd name="connsiteX12" fmla="*/ 2690648 w 3981065"/>
                <a:gd name="connsiteY12" fmla="*/ 0 h 1345324"/>
                <a:gd name="connsiteX13" fmla="*/ 2238703 w 3981065"/>
                <a:gd name="connsiteY13" fmla="*/ 10510 h 1345324"/>
                <a:gd name="connsiteX14" fmla="*/ 1208689 w 3981065"/>
                <a:gd name="connsiteY14" fmla="*/ 252248 h 1345324"/>
                <a:gd name="connsiteX15" fmla="*/ 1051034 w 3981065"/>
                <a:gd name="connsiteY15" fmla="*/ 315310 h 1345324"/>
                <a:gd name="connsiteX16" fmla="*/ 557048 w 3981065"/>
                <a:gd name="connsiteY16" fmla="*/ 252248 h 1345324"/>
                <a:gd name="connsiteX17" fmla="*/ 0 w 3981065"/>
                <a:gd name="connsiteY17" fmla="*/ 756745 h 1345324"/>
                <a:gd name="connsiteX0" fmla="*/ 0 w 3981065"/>
                <a:gd name="connsiteY0" fmla="*/ 756745 h 1345324"/>
                <a:gd name="connsiteX1" fmla="*/ 1093075 w 3981065"/>
                <a:gd name="connsiteY1" fmla="*/ 914400 h 1345324"/>
                <a:gd name="connsiteX2" fmla="*/ 819806 w 3981065"/>
                <a:gd name="connsiteY2" fmla="*/ 1345324 h 1345324"/>
                <a:gd name="connsiteX3" fmla="*/ 1828800 w 3981065"/>
                <a:gd name="connsiteY3" fmla="*/ 945931 h 1345324"/>
                <a:gd name="connsiteX4" fmla="*/ 2701158 w 3981065"/>
                <a:gd name="connsiteY4" fmla="*/ 1177158 h 1345324"/>
                <a:gd name="connsiteX5" fmla="*/ 3174124 w 3981065"/>
                <a:gd name="connsiteY5" fmla="*/ 935421 h 1345324"/>
                <a:gd name="connsiteX6" fmla="*/ 3951889 w 3981065"/>
                <a:gd name="connsiteY6" fmla="*/ 1103586 h 1345324"/>
                <a:gd name="connsiteX7" fmla="*/ 3836275 w 3981065"/>
                <a:gd name="connsiteY7" fmla="*/ 714703 h 1345324"/>
                <a:gd name="connsiteX8" fmla="*/ 3268717 w 3981065"/>
                <a:gd name="connsiteY8" fmla="*/ 630621 h 1345324"/>
                <a:gd name="connsiteX9" fmla="*/ 3541986 w 3981065"/>
                <a:gd name="connsiteY9" fmla="*/ 588579 h 1345324"/>
                <a:gd name="connsiteX10" fmla="*/ 3258206 w 3981065"/>
                <a:gd name="connsiteY10" fmla="*/ 378372 h 1345324"/>
                <a:gd name="connsiteX11" fmla="*/ 2858813 w 3981065"/>
                <a:gd name="connsiteY11" fmla="*/ 210207 h 1345324"/>
                <a:gd name="connsiteX12" fmla="*/ 2690648 w 3981065"/>
                <a:gd name="connsiteY12" fmla="*/ 0 h 1345324"/>
                <a:gd name="connsiteX13" fmla="*/ 2238703 w 3981065"/>
                <a:gd name="connsiteY13" fmla="*/ 10510 h 1345324"/>
                <a:gd name="connsiteX14" fmla="*/ 1208689 w 3981065"/>
                <a:gd name="connsiteY14" fmla="*/ 252248 h 1345324"/>
                <a:gd name="connsiteX15" fmla="*/ 1051034 w 3981065"/>
                <a:gd name="connsiteY15" fmla="*/ 315310 h 1345324"/>
                <a:gd name="connsiteX16" fmla="*/ 557048 w 3981065"/>
                <a:gd name="connsiteY16" fmla="*/ 252248 h 1345324"/>
                <a:gd name="connsiteX17" fmla="*/ 0 w 3981065"/>
                <a:gd name="connsiteY17" fmla="*/ 756745 h 1345324"/>
                <a:gd name="connsiteX0" fmla="*/ 49792 w 4030857"/>
                <a:gd name="connsiteY0" fmla="*/ 756745 h 1345324"/>
                <a:gd name="connsiteX1" fmla="*/ 1142867 w 4030857"/>
                <a:gd name="connsiteY1" fmla="*/ 914400 h 1345324"/>
                <a:gd name="connsiteX2" fmla="*/ 869598 w 4030857"/>
                <a:gd name="connsiteY2" fmla="*/ 1345324 h 1345324"/>
                <a:gd name="connsiteX3" fmla="*/ 1878592 w 4030857"/>
                <a:gd name="connsiteY3" fmla="*/ 945931 h 1345324"/>
                <a:gd name="connsiteX4" fmla="*/ 2750950 w 4030857"/>
                <a:gd name="connsiteY4" fmla="*/ 1177158 h 1345324"/>
                <a:gd name="connsiteX5" fmla="*/ 3223916 w 4030857"/>
                <a:gd name="connsiteY5" fmla="*/ 935421 h 1345324"/>
                <a:gd name="connsiteX6" fmla="*/ 4001681 w 4030857"/>
                <a:gd name="connsiteY6" fmla="*/ 1103586 h 1345324"/>
                <a:gd name="connsiteX7" fmla="*/ 3886067 w 4030857"/>
                <a:gd name="connsiteY7" fmla="*/ 714703 h 1345324"/>
                <a:gd name="connsiteX8" fmla="*/ 3318509 w 4030857"/>
                <a:gd name="connsiteY8" fmla="*/ 630621 h 1345324"/>
                <a:gd name="connsiteX9" fmla="*/ 3591778 w 4030857"/>
                <a:gd name="connsiteY9" fmla="*/ 588579 h 1345324"/>
                <a:gd name="connsiteX10" fmla="*/ 3307998 w 4030857"/>
                <a:gd name="connsiteY10" fmla="*/ 378372 h 1345324"/>
                <a:gd name="connsiteX11" fmla="*/ 2908605 w 4030857"/>
                <a:gd name="connsiteY11" fmla="*/ 210207 h 1345324"/>
                <a:gd name="connsiteX12" fmla="*/ 2740440 w 4030857"/>
                <a:gd name="connsiteY12" fmla="*/ 0 h 1345324"/>
                <a:gd name="connsiteX13" fmla="*/ 2288495 w 4030857"/>
                <a:gd name="connsiteY13" fmla="*/ 10510 h 1345324"/>
                <a:gd name="connsiteX14" fmla="*/ 1258481 w 4030857"/>
                <a:gd name="connsiteY14" fmla="*/ 252248 h 1345324"/>
                <a:gd name="connsiteX15" fmla="*/ 1100826 w 4030857"/>
                <a:gd name="connsiteY15" fmla="*/ 315310 h 1345324"/>
                <a:gd name="connsiteX16" fmla="*/ 606840 w 4030857"/>
                <a:gd name="connsiteY16" fmla="*/ 252248 h 1345324"/>
                <a:gd name="connsiteX17" fmla="*/ 49792 w 4030857"/>
                <a:gd name="connsiteY17" fmla="*/ 756745 h 1345324"/>
                <a:gd name="connsiteX0" fmla="*/ 49792 w 4030857"/>
                <a:gd name="connsiteY0" fmla="*/ 1238729 h 1827308"/>
                <a:gd name="connsiteX1" fmla="*/ 1142867 w 4030857"/>
                <a:gd name="connsiteY1" fmla="*/ 1396384 h 1827308"/>
                <a:gd name="connsiteX2" fmla="*/ 869598 w 4030857"/>
                <a:gd name="connsiteY2" fmla="*/ 1827308 h 1827308"/>
                <a:gd name="connsiteX3" fmla="*/ 1878592 w 4030857"/>
                <a:gd name="connsiteY3" fmla="*/ 1427915 h 1827308"/>
                <a:gd name="connsiteX4" fmla="*/ 2750950 w 4030857"/>
                <a:gd name="connsiteY4" fmla="*/ 1659142 h 1827308"/>
                <a:gd name="connsiteX5" fmla="*/ 3223916 w 4030857"/>
                <a:gd name="connsiteY5" fmla="*/ 1417405 h 1827308"/>
                <a:gd name="connsiteX6" fmla="*/ 4001681 w 4030857"/>
                <a:gd name="connsiteY6" fmla="*/ 1585570 h 1827308"/>
                <a:gd name="connsiteX7" fmla="*/ 3886067 w 4030857"/>
                <a:gd name="connsiteY7" fmla="*/ 1196687 h 1827308"/>
                <a:gd name="connsiteX8" fmla="*/ 3318509 w 4030857"/>
                <a:gd name="connsiteY8" fmla="*/ 1112605 h 1827308"/>
                <a:gd name="connsiteX9" fmla="*/ 3591778 w 4030857"/>
                <a:gd name="connsiteY9" fmla="*/ 1070563 h 1827308"/>
                <a:gd name="connsiteX10" fmla="*/ 3307998 w 4030857"/>
                <a:gd name="connsiteY10" fmla="*/ 860356 h 1827308"/>
                <a:gd name="connsiteX11" fmla="*/ 2908605 w 4030857"/>
                <a:gd name="connsiteY11" fmla="*/ 692191 h 1827308"/>
                <a:gd name="connsiteX12" fmla="*/ 2740440 w 4030857"/>
                <a:gd name="connsiteY12" fmla="*/ 481984 h 1827308"/>
                <a:gd name="connsiteX13" fmla="*/ 2288495 w 4030857"/>
                <a:gd name="connsiteY13" fmla="*/ 492494 h 1827308"/>
                <a:gd name="connsiteX14" fmla="*/ 1258481 w 4030857"/>
                <a:gd name="connsiteY14" fmla="*/ 734232 h 1827308"/>
                <a:gd name="connsiteX15" fmla="*/ 1100826 w 4030857"/>
                <a:gd name="connsiteY15" fmla="*/ 797294 h 1827308"/>
                <a:gd name="connsiteX16" fmla="*/ 606840 w 4030857"/>
                <a:gd name="connsiteY16" fmla="*/ 734232 h 1827308"/>
                <a:gd name="connsiteX17" fmla="*/ 49792 w 4030857"/>
                <a:gd name="connsiteY17" fmla="*/ 1238729 h 1827308"/>
                <a:gd name="connsiteX0" fmla="*/ 49792 w 4030857"/>
                <a:gd name="connsiteY0" fmla="*/ 1238729 h 1827308"/>
                <a:gd name="connsiteX1" fmla="*/ 1142867 w 4030857"/>
                <a:gd name="connsiteY1" fmla="*/ 1396384 h 1827308"/>
                <a:gd name="connsiteX2" fmla="*/ 869598 w 4030857"/>
                <a:gd name="connsiteY2" fmla="*/ 1827308 h 1827308"/>
                <a:gd name="connsiteX3" fmla="*/ 1878592 w 4030857"/>
                <a:gd name="connsiteY3" fmla="*/ 1427915 h 1827308"/>
                <a:gd name="connsiteX4" fmla="*/ 2750950 w 4030857"/>
                <a:gd name="connsiteY4" fmla="*/ 1659142 h 1827308"/>
                <a:gd name="connsiteX5" fmla="*/ 3223916 w 4030857"/>
                <a:gd name="connsiteY5" fmla="*/ 1417405 h 1827308"/>
                <a:gd name="connsiteX6" fmla="*/ 4001681 w 4030857"/>
                <a:gd name="connsiteY6" fmla="*/ 1585570 h 1827308"/>
                <a:gd name="connsiteX7" fmla="*/ 3886067 w 4030857"/>
                <a:gd name="connsiteY7" fmla="*/ 1196687 h 1827308"/>
                <a:gd name="connsiteX8" fmla="*/ 3318509 w 4030857"/>
                <a:gd name="connsiteY8" fmla="*/ 1112605 h 1827308"/>
                <a:gd name="connsiteX9" fmla="*/ 3591778 w 4030857"/>
                <a:gd name="connsiteY9" fmla="*/ 1070563 h 1827308"/>
                <a:gd name="connsiteX10" fmla="*/ 3307998 w 4030857"/>
                <a:gd name="connsiteY10" fmla="*/ 860356 h 1827308"/>
                <a:gd name="connsiteX11" fmla="*/ 2908605 w 4030857"/>
                <a:gd name="connsiteY11" fmla="*/ 692191 h 1827308"/>
                <a:gd name="connsiteX12" fmla="*/ 2740440 w 4030857"/>
                <a:gd name="connsiteY12" fmla="*/ 481984 h 1827308"/>
                <a:gd name="connsiteX13" fmla="*/ 2288495 w 4030857"/>
                <a:gd name="connsiteY13" fmla="*/ 492494 h 1827308"/>
                <a:gd name="connsiteX14" fmla="*/ 1258481 w 4030857"/>
                <a:gd name="connsiteY14" fmla="*/ 734232 h 1827308"/>
                <a:gd name="connsiteX15" fmla="*/ 1100826 w 4030857"/>
                <a:gd name="connsiteY15" fmla="*/ 797294 h 1827308"/>
                <a:gd name="connsiteX16" fmla="*/ 606840 w 4030857"/>
                <a:gd name="connsiteY16" fmla="*/ 734232 h 1827308"/>
                <a:gd name="connsiteX17" fmla="*/ 49792 w 4030857"/>
                <a:gd name="connsiteY17" fmla="*/ 1238729 h 1827308"/>
                <a:gd name="connsiteX0" fmla="*/ 49792 w 4030857"/>
                <a:gd name="connsiteY0" fmla="*/ 1238729 h 1827308"/>
                <a:gd name="connsiteX1" fmla="*/ 1142867 w 4030857"/>
                <a:gd name="connsiteY1" fmla="*/ 1396384 h 1827308"/>
                <a:gd name="connsiteX2" fmla="*/ 869598 w 4030857"/>
                <a:gd name="connsiteY2" fmla="*/ 1827308 h 1827308"/>
                <a:gd name="connsiteX3" fmla="*/ 1878592 w 4030857"/>
                <a:gd name="connsiteY3" fmla="*/ 1427915 h 1827308"/>
                <a:gd name="connsiteX4" fmla="*/ 2750950 w 4030857"/>
                <a:gd name="connsiteY4" fmla="*/ 1659142 h 1827308"/>
                <a:gd name="connsiteX5" fmla="*/ 3223916 w 4030857"/>
                <a:gd name="connsiteY5" fmla="*/ 1417405 h 1827308"/>
                <a:gd name="connsiteX6" fmla="*/ 4001681 w 4030857"/>
                <a:gd name="connsiteY6" fmla="*/ 1585570 h 1827308"/>
                <a:gd name="connsiteX7" fmla="*/ 3886067 w 4030857"/>
                <a:gd name="connsiteY7" fmla="*/ 1196687 h 1827308"/>
                <a:gd name="connsiteX8" fmla="*/ 3318509 w 4030857"/>
                <a:gd name="connsiteY8" fmla="*/ 1112605 h 1827308"/>
                <a:gd name="connsiteX9" fmla="*/ 3591778 w 4030857"/>
                <a:gd name="connsiteY9" fmla="*/ 1070563 h 1827308"/>
                <a:gd name="connsiteX10" fmla="*/ 3307998 w 4030857"/>
                <a:gd name="connsiteY10" fmla="*/ 860356 h 1827308"/>
                <a:gd name="connsiteX11" fmla="*/ 2908605 w 4030857"/>
                <a:gd name="connsiteY11" fmla="*/ 692191 h 1827308"/>
                <a:gd name="connsiteX12" fmla="*/ 2740440 w 4030857"/>
                <a:gd name="connsiteY12" fmla="*/ 481984 h 1827308"/>
                <a:gd name="connsiteX13" fmla="*/ 2288495 w 4030857"/>
                <a:gd name="connsiteY13" fmla="*/ 492494 h 1827308"/>
                <a:gd name="connsiteX14" fmla="*/ 1258481 w 4030857"/>
                <a:gd name="connsiteY14" fmla="*/ 734232 h 1827308"/>
                <a:gd name="connsiteX15" fmla="*/ 1100826 w 4030857"/>
                <a:gd name="connsiteY15" fmla="*/ 797294 h 1827308"/>
                <a:gd name="connsiteX16" fmla="*/ 606840 w 4030857"/>
                <a:gd name="connsiteY16" fmla="*/ 734232 h 1827308"/>
                <a:gd name="connsiteX17" fmla="*/ 49792 w 4030857"/>
                <a:gd name="connsiteY17" fmla="*/ 1238729 h 1827308"/>
                <a:gd name="connsiteX0" fmla="*/ 49792 w 4030857"/>
                <a:gd name="connsiteY0" fmla="*/ 1238729 h 1827308"/>
                <a:gd name="connsiteX1" fmla="*/ 1142867 w 4030857"/>
                <a:gd name="connsiteY1" fmla="*/ 1396384 h 1827308"/>
                <a:gd name="connsiteX2" fmla="*/ 869598 w 4030857"/>
                <a:gd name="connsiteY2" fmla="*/ 1827308 h 1827308"/>
                <a:gd name="connsiteX3" fmla="*/ 1878592 w 4030857"/>
                <a:gd name="connsiteY3" fmla="*/ 1427915 h 1827308"/>
                <a:gd name="connsiteX4" fmla="*/ 2750950 w 4030857"/>
                <a:gd name="connsiteY4" fmla="*/ 1659142 h 1827308"/>
                <a:gd name="connsiteX5" fmla="*/ 3223916 w 4030857"/>
                <a:gd name="connsiteY5" fmla="*/ 1417405 h 1827308"/>
                <a:gd name="connsiteX6" fmla="*/ 4001681 w 4030857"/>
                <a:gd name="connsiteY6" fmla="*/ 1585570 h 1827308"/>
                <a:gd name="connsiteX7" fmla="*/ 3886067 w 4030857"/>
                <a:gd name="connsiteY7" fmla="*/ 1196687 h 1827308"/>
                <a:gd name="connsiteX8" fmla="*/ 3318509 w 4030857"/>
                <a:gd name="connsiteY8" fmla="*/ 1112605 h 1827308"/>
                <a:gd name="connsiteX9" fmla="*/ 3591778 w 4030857"/>
                <a:gd name="connsiteY9" fmla="*/ 1070563 h 1827308"/>
                <a:gd name="connsiteX10" fmla="*/ 3307998 w 4030857"/>
                <a:gd name="connsiteY10" fmla="*/ 860356 h 1827308"/>
                <a:gd name="connsiteX11" fmla="*/ 2908605 w 4030857"/>
                <a:gd name="connsiteY11" fmla="*/ 692191 h 1827308"/>
                <a:gd name="connsiteX12" fmla="*/ 2740440 w 4030857"/>
                <a:gd name="connsiteY12" fmla="*/ 481984 h 1827308"/>
                <a:gd name="connsiteX13" fmla="*/ 2288495 w 4030857"/>
                <a:gd name="connsiteY13" fmla="*/ 492494 h 1827308"/>
                <a:gd name="connsiteX14" fmla="*/ 1258481 w 4030857"/>
                <a:gd name="connsiteY14" fmla="*/ 734232 h 1827308"/>
                <a:gd name="connsiteX15" fmla="*/ 1100826 w 4030857"/>
                <a:gd name="connsiteY15" fmla="*/ 797294 h 1827308"/>
                <a:gd name="connsiteX16" fmla="*/ 606840 w 4030857"/>
                <a:gd name="connsiteY16" fmla="*/ 734232 h 1827308"/>
                <a:gd name="connsiteX17" fmla="*/ 49792 w 4030857"/>
                <a:gd name="connsiteY17" fmla="*/ 1238729 h 1827308"/>
                <a:gd name="connsiteX0" fmla="*/ 49792 w 4030857"/>
                <a:gd name="connsiteY0" fmla="*/ 1262503 h 1851082"/>
                <a:gd name="connsiteX1" fmla="*/ 1142867 w 4030857"/>
                <a:gd name="connsiteY1" fmla="*/ 1420158 h 1851082"/>
                <a:gd name="connsiteX2" fmla="*/ 869598 w 4030857"/>
                <a:gd name="connsiteY2" fmla="*/ 1851082 h 1851082"/>
                <a:gd name="connsiteX3" fmla="*/ 1878592 w 4030857"/>
                <a:gd name="connsiteY3" fmla="*/ 1451689 h 1851082"/>
                <a:gd name="connsiteX4" fmla="*/ 2750950 w 4030857"/>
                <a:gd name="connsiteY4" fmla="*/ 1682916 h 1851082"/>
                <a:gd name="connsiteX5" fmla="*/ 3223916 w 4030857"/>
                <a:gd name="connsiteY5" fmla="*/ 1441179 h 1851082"/>
                <a:gd name="connsiteX6" fmla="*/ 4001681 w 4030857"/>
                <a:gd name="connsiteY6" fmla="*/ 1609344 h 1851082"/>
                <a:gd name="connsiteX7" fmla="*/ 3886067 w 4030857"/>
                <a:gd name="connsiteY7" fmla="*/ 1220461 h 1851082"/>
                <a:gd name="connsiteX8" fmla="*/ 3318509 w 4030857"/>
                <a:gd name="connsiteY8" fmla="*/ 1136379 h 1851082"/>
                <a:gd name="connsiteX9" fmla="*/ 3591778 w 4030857"/>
                <a:gd name="connsiteY9" fmla="*/ 1094337 h 1851082"/>
                <a:gd name="connsiteX10" fmla="*/ 3307998 w 4030857"/>
                <a:gd name="connsiteY10" fmla="*/ 884130 h 1851082"/>
                <a:gd name="connsiteX11" fmla="*/ 2908605 w 4030857"/>
                <a:gd name="connsiteY11" fmla="*/ 715965 h 1851082"/>
                <a:gd name="connsiteX12" fmla="*/ 2740440 w 4030857"/>
                <a:gd name="connsiteY12" fmla="*/ 505758 h 1851082"/>
                <a:gd name="connsiteX13" fmla="*/ 2288495 w 4030857"/>
                <a:gd name="connsiteY13" fmla="*/ 516268 h 1851082"/>
                <a:gd name="connsiteX14" fmla="*/ 1258481 w 4030857"/>
                <a:gd name="connsiteY14" fmla="*/ 758006 h 1851082"/>
                <a:gd name="connsiteX15" fmla="*/ 1100826 w 4030857"/>
                <a:gd name="connsiteY15" fmla="*/ 821068 h 1851082"/>
                <a:gd name="connsiteX16" fmla="*/ 606840 w 4030857"/>
                <a:gd name="connsiteY16" fmla="*/ 758006 h 1851082"/>
                <a:gd name="connsiteX17" fmla="*/ 49792 w 4030857"/>
                <a:gd name="connsiteY17" fmla="*/ 1262503 h 1851082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340808"/>
                <a:gd name="connsiteY0" fmla="*/ 1342298 h 1930877"/>
                <a:gd name="connsiteX1" fmla="*/ 1142867 w 4340808"/>
                <a:gd name="connsiteY1" fmla="*/ 1499953 h 1930877"/>
                <a:gd name="connsiteX2" fmla="*/ 869598 w 4340808"/>
                <a:gd name="connsiteY2" fmla="*/ 1930877 h 1930877"/>
                <a:gd name="connsiteX3" fmla="*/ 1878592 w 4340808"/>
                <a:gd name="connsiteY3" fmla="*/ 1531484 h 1930877"/>
                <a:gd name="connsiteX4" fmla="*/ 2750950 w 4340808"/>
                <a:gd name="connsiteY4" fmla="*/ 1762711 h 1930877"/>
                <a:gd name="connsiteX5" fmla="*/ 3223916 w 4340808"/>
                <a:gd name="connsiteY5" fmla="*/ 1520974 h 1930877"/>
                <a:gd name="connsiteX6" fmla="*/ 4001681 w 4340808"/>
                <a:gd name="connsiteY6" fmla="*/ 1689139 h 1930877"/>
                <a:gd name="connsiteX7" fmla="*/ 3886067 w 4340808"/>
                <a:gd name="connsiteY7" fmla="*/ 1300256 h 1930877"/>
                <a:gd name="connsiteX8" fmla="*/ 3318509 w 4340808"/>
                <a:gd name="connsiteY8" fmla="*/ 1216174 h 1930877"/>
                <a:gd name="connsiteX9" fmla="*/ 3591778 w 4340808"/>
                <a:gd name="connsiteY9" fmla="*/ 1174132 h 1930877"/>
                <a:gd name="connsiteX10" fmla="*/ 3307998 w 4340808"/>
                <a:gd name="connsiteY10" fmla="*/ 963925 h 1930877"/>
                <a:gd name="connsiteX11" fmla="*/ 2908605 w 4340808"/>
                <a:gd name="connsiteY11" fmla="*/ 795760 h 1930877"/>
                <a:gd name="connsiteX12" fmla="*/ 2740440 w 4340808"/>
                <a:gd name="connsiteY12" fmla="*/ 585553 h 1930877"/>
                <a:gd name="connsiteX13" fmla="*/ 2288495 w 4340808"/>
                <a:gd name="connsiteY13" fmla="*/ 596063 h 1930877"/>
                <a:gd name="connsiteX14" fmla="*/ 1258481 w 4340808"/>
                <a:gd name="connsiteY14" fmla="*/ 837801 h 1930877"/>
                <a:gd name="connsiteX15" fmla="*/ 1100826 w 4340808"/>
                <a:gd name="connsiteY15" fmla="*/ 900863 h 1930877"/>
                <a:gd name="connsiteX16" fmla="*/ 606840 w 4340808"/>
                <a:gd name="connsiteY16" fmla="*/ 837801 h 1930877"/>
                <a:gd name="connsiteX17" fmla="*/ 49792 w 4340808"/>
                <a:gd name="connsiteY17" fmla="*/ 1342298 h 1930877"/>
                <a:gd name="connsiteX0" fmla="*/ 49792 w 4340808"/>
                <a:gd name="connsiteY0" fmla="*/ 1342298 h 1930877"/>
                <a:gd name="connsiteX1" fmla="*/ 1142867 w 4340808"/>
                <a:gd name="connsiteY1" fmla="*/ 1499953 h 1930877"/>
                <a:gd name="connsiteX2" fmla="*/ 869598 w 4340808"/>
                <a:gd name="connsiteY2" fmla="*/ 1930877 h 1930877"/>
                <a:gd name="connsiteX3" fmla="*/ 1878592 w 4340808"/>
                <a:gd name="connsiteY3" fmla="*/ 1531484 h 1930877"/>
                <a:gd name="connsiteX4" fmla="*/ 2750950 w 4340808"/>
                <a:gd name="connsiteY4" fmla="*/ 1762711 h 1930877"/>
                <a:gd name="connsiteX5" fmla="*/ 3223916 w 4340808"/>
                <a:gd name="connsiteY5" fmla="*/ 1520974 h 1930877"/>
                <a:gd name="connsiteX6" fmla="*/ 4001681 w 4340808"/>
                <a:gd name="connsiteY6" fmla="*/ 1689139 h 1930877"/>
                <a:gd name="connsiteX7" fmla="*/ 3886067 w 4340808"/>
                <a:gd name="connsiteY7" fmla="*/ 1300256 h 1930877"/>
                <a:gd name="connsiteX8" fmla="*/ 3318509 w 4340808"/>
                <a:gd name="connsiteY8" fmla="*/ 1216174 h 1930877"/>
                <a:gd name="connsiteX9" fmla="*/ 3591778 w 4340808"/>
                <a:gd name="connsiteY9" fmla="*/ 1174132 h 1930877"/>
                <a:gd name="connsiteX10" fmla="*/ 3307998 w 4340808"/>
                <a:gd name="connsiteY10" fmla="*/ 963925 h 1930877"/>
                <a:gd name="connsiteX11" fmla="*/ 2908605 w 4340808"/>
                <a:gd name="connsiteY11" fmla="*/ 795760 h 1930877"/>
                <a:gd name="connsiteX12" fmla="*/ 2740440 w 4340808"/>
                <a:gd name="connsiteY12" fmla="*/ 585553 h 1930877"/>
                <a:gd name="connsiteX13" fmla="*/ 2288495 w 4340808"/>
                <a:gd name="connsiteY13" fmla="*/ 596063 h 1930877"/>
                <a:gd name="connsiteX14" fmla="*/ 1258481 w 4340808"/>
                <a:gd name="connsiteY14" fmla="*/ 837801 h 1930877"/>
                <a:gd name="connsiteX15" fmla="*/ 1100826 w 4340808"/>
                <a:gd name="connsiteY15" fmla="*/ 900863 h 1930877"/>
                <a:gd name="connsiteX16" fmla="*/ 606840 w 4340808"/>
                <a:gd name="connsiteY16" fmla="*/ 837801 h 1930877"/>
                <a:gd name="connsiteX17" fmla="*/ 49792 w 4340808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97558" h="1930877">
                  <a:moveTo>
                    <a:pt x="49792" y="1342298"/>
                  </a:moveTo>
                  <a:cubicBezTo>
                    <a:pt x="609438" y="1518686"/>
                    <a:pt x="1073807" y="1242624"/>
                    <a:pt x="1142867" y="1499953"/>
                  </a:cubicBezTo>
                  <a:cubicBezTo>
                    <a:pt x="961311" y="1653128"/>
                    <a:pt x="960688" y="1787236"/>
                    <a:pt x="869598" y="1930877"/>
                  </a:cubicBezTo>
                  <a:cubicBezTo>
                    <a:pt x="1286912" y="1554867"/>
                    <a:pt x="1504179" y="1493174"/>
                    <a:pt x="1878592" y="1531484"/>
                  </a:cubicBezTo>
                  <a:cubicBezTo>
                    <a:pt x="2507154" y="1862576"/>
                    <a:pt x="2158593" y="1809277"/>
                    <a:pt x="2750950" y="1762711"/>
                  </a:cubicBezTo>
                  <a:cubicBezTo>
                    <a:pt x="2908605" y="1682132"/>
                    <a:pt x="3142468" y="1796825"/>
                    <a:pt x="3223916" y="1520974"/>
                  </a:cubicBezTo>
                  <a:cubicBezTo>
                    <a:pt x="3535558" y="1377004"/>
                    <a:pt x="3694804" y="1723581"/>
                    <a:pt x="4001681" y="1689139"/>
                  </a:cubicBezTo>
                  <a:cubicBezTo>
                    <a:pt x="4271903" y="1596923"/>
                    <a:pt x="4297558" y="1300268"/>
                    <a:pt x="3886067" y="1300256"/>
                  </a:cubicBezTo>
                  <a:cubicBezTo>
                    <a:pt x="3696881" y="1272229"/>
                    <a:pt x="3488649" y="1363275"/>
                    <a:pt x="3318509" y="1216174"/>
                  </a:cubicBezTo>
                  <a:cubicBezTo>
                    <a:pt x="3619154" y="859272"/>
                    <a:pt x="3510221" y="1126259"/>
                    <a:pt x="3591778" y="1174132"/>
                  </a:cubicBezTo>
                  <a:cubicBezTo>
                    <a:pt x="3873431" y="1380328"/>
                    <a:pt x="3821697" y="757811"/>
                    <a:pt x="3307998" y="963925"/>
                  </a:cubicBezTo>
                  <a:cubicBezTo>
                    <a:pt x="3246311" y="865022"/>
                    <a:pt x="3251294" y="818492"/>
                    <a:pt x="2908605" y="795760"/>
                  </a:cubicBezTo>
                  <a:cubicBezTo>
                    <a:pt x="3271659" y="749519"/>
                    <a:pt x="3215604" y="293688"/>
                    <a:pt x="2740440" y="585553"/>
                  </a:cubicBezTo>
                  <a:cubicBezTo>
                    <a:pt x="2975565" y="298560"/>
                    <a:pt x="2367717" y="6789"/>
                    <a:pt x="2288495" y="596063"/>
                  </a:cubicBezTo>
                  <a:cubicBezTo>
                    <a:pt x="2292835" y="481395"/>
                    <a:pt x="1682799" y="0"/>
                    <a:pt x="1258481" y="837801"/>
                  </a:cubicBezTo>
                  <a:cubicBezTo>
                    <a:pt x="1134512" y="896937"/>
                    <a:pt x="1291552" y="79795"/>
                    <a:pt x="1100826" y="900863"/>
                  </a:cubicBezTo>
                  <a:cubicBezTo>
                    <a:pt x="197999" y="103569"/>
                    <a:pt x="0" y="1144587"/>
                    <a:pt x="606840" y="837801"/>
                  </a:cubicBezTo>
                  <a:cubicBezTo>
                    <a:pt x="654545" y="1206006"/>
                    <a:pt x="235475" y="1174132"/>
                    <a:pt x="49792" y="134229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2000"/>
                  </a:schemeClr>
                </a:gs>
                <a:gs pos="100000">
                  <a:schemeClr val="bg1">
                    <a:alpha val="31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6074779" y="-115613"/>
              <a:ext cx="3163673" cy="1847735"/>
            </a:xfrm>
            <a:custGeom>
              <a:avLst/>
              <a:gdLst>
                <a:gd name="connsiteX0" fmla="*/ 3058510 w 3121572"/>
                <a:gd name="connsiteY0" fmla="*/ 1513490 h 1528700"/>
                <a:gd name="connsiteX1" fmla="*/ 2701158 w 3121572"/>
                <a:gd name="connsiteY1" fmla="*/ 1471448 h 1528700"/>
                <a:gd name="connsiteX2" fmla="*/ 2322786 w 3121572"/>
                <a:gd name="connsiteY2" fmla="*/ 1271752 h 1528700"/>
                <a:gd name="connsiteX3" fmla="*/ 1376855 w 3121572"/>
                <a:gd name="connsiteY3" fmla="*/ 966952 h 1528700"/>
                <a:gd name="connsiteX4" fmla="*/ 1135117 w 3121572"/>
                <a:gd name="connsiteY4" fmla="*/ 924911 h 1528700"/>
                <a:gd name="connsiteX5" fmla="*/ 662151 w 3121572"/>
                <a:gd name="connsiteY5" fmla="*/ 998483 h 1528700"/>
                <a:gd name="connsiteX6" fmla="*/ 0 w 3121572"/>
                <a:gd name="connsiteY6" fmla="*/ 536028 h 1528700"/>
                <a:gd name="connsiteX7" fmla="*/ 1124607 w 3121572"/>
                <a:gd name="connsiteY7" fmla="*/ 346842 h 1528700"/>
                <a:gd name="connsiteX8" fmla="*/ 1587062 w 3121572"/>
                <a:gd name="connsiteY8" fmla="*/ 0 h 1528700"/>
                <a:gd name="connsiteX9" fmla="*/ 3121572 w 3121572"/>
                <a:gd name="connsiteY9" fmla="*/ 42042 h 1528700"/>
                <a:gd name="connsiteX10" fmla="*/ 3048000 w 3121572"/>
                <a:gd name="connsiteY10" fmla="*/ 1460938 h 1528700"/>
                <a:gd name="connsiteX11" fmla="*/ 3058510 w 3121572"/>
                <a:gd name="connsiteY11" fmla="*/ 1513490 h 1528700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714628"/>
                <a:gd name="connsiteX1" fmla="*/ 2701158 w 3121572"/>
                <a:gd name="connsiteY1" fmla="*/ 1471448 h 1714628"/>
                <a:gd name="connsiteX2" fmla="*/ 2322786 w 3121572"/>
                <a:gd name="connsiteY2" fmla="*/ 1271752 h 1714628"/>
                <a:gd name="connsiteX3" fmla="*/ 1376855 w 3121572"/>
                <a:gd name="connsiteY3" fmla="*/ 966952 h 1714628"/>
                <a:gd name="connsiteX4" fmla="*/ 1135117 w 3121572"/>
                <a:gd name="connsiteY4" fmla="*/ 924911 h 1714628"/>
                <a:gd name="connsiteX5" fmla="*/ 662151 w 3121572"/>
                <a:gd name="connsiteY5" fmla="*/ 998483 h 1714628"/>
                <a:gd name="connsiteX6" fmla="*/ 0 w 3121572"/>
                <a:gd name="connsiteY6" fmla="*/ 536028 h 1714628"/>
                <a:gd name="connsiteX7" fmla="*/ 1124607 w 3121572"/>
                <a:gd name="connsiteY7" fmla="*/ 346842 h 1714628"/>
                <a:gd name="connsiteX8" fmla="*/ 1587062 w 3121572"/>
                <a:gd name="connsiteY8" fmla="*/ 0 h 1714628"/>
                <a:gd name="connsiteX9" fmla="*/ 3121572 w 3121572"/>
                <a:gd name="connsiteY9" fmla="*/ 42042 h 1714628"/>
                <a:gd name="connsiteX10" fmla="*/ 3048000 w 3121572"/>
                <a:gd name="connsiteY10" fmla="*/ 1460938 h 1714628"/>
                <a:gd name="connsiteX11" fmla="*/ 3058510 w 3121572"/>
                <a:gd name="connsiteY11" fmla="*/ 1513490 h 1714628"/>
                <a:gd name="connsiteX0" fmla="*/ 3303933 w 3366995"/>
                <a:gd name="connsiteY0" fmla="*/ 1513490 h 1714628"/>
                <a:gd name="connsiteX1" fmla="*/ 2946581 w 3366995"/>
                <a:gd name="connsiteY1" fmla="*/ 1471448 h 1714628"/>
                <a:gd name="connsiteX2" fmla="*/ 2568209 w 3366995"/>
                <a:gd name="connsiteY2" fmla="*/ 1271752 h 1714628"/>
                <a:gd name="connsiteX3" fmla="*/ 1622278 w 3366995"/>
                <a:gd name="connsiteY3" fmla="*/ 966952 h 1714628"/>
                <a:gd name="connsiteX4" fmla="*/ 1380540 w 3366995"/>
                <a:gd name="connsiteY4" fmla="*/ 924911 h 1714628"/>
                <a:gd name="connsiteX5" fmla="*/ 907574 w 3366995"/>
                <a:gd name="connsiteY5" fmla="*/ 998483 h 1714628"/>
                <a:gd name="connsiteX6" fmla="*/ 245423 w 3366995"/>
                <a:gd name="connsiteY6" fmla="*/ 536028 h 1714628"/>
                <a:gd name="connsiteX7" fmla="*/ 1370030 w 3366995"/>
                <a:gd name="connsiteY7" fmla="*/ 346842 h 1714628"/>
                <a:gd name="connsiteX8" fmla="*/ 1832485 w 3366995"/>
                <a:gd name="connsiteY8" fmla="*/ 0 h 1714628"/>
                <a:gd name="connsiteX9" fmla="*/ 3366995 w 3366995"/>
                <a:gd name="connsiteY9" fmla="*/ 42042 h 1714628"/>
                <a:gd name="connsiteX10" fmla="*/ 3293423 w 3366995"/>
                <a:gd name="connsiteY10" fmla="*/ 1460938 h 1714628"/>
                <a:gd name="connsiteX11" fmla="*/ 3303933 w 3366995"/>
                <a:gd name="connsiteY11" fmla="*/ 1513490 h 1714628"/>
                <a:gd name="connsiteX0" fmla="*/ 3100742 w 3163804"/>
                <a:gd name="connsiteY0" fmla="*/ 1513490 h 1714628"/>
                <a:gd name="connsiteX1" fmla="*/ 2743390 w 3163804"/>
                <a:gd name="connsiteY1" fmla="*/ 1471448 h 1714628"/>
                <a:gd name="connsiteX2" fmla="*/ 2365018 w 3163804"/>
                <a:gd name="connsiteY2" fmla="*/ 1271752 h 1714628"/>
                <a:gd name="connsiteX3" fmla="*/ 1419087 w 3163804"/>
                <a:gd name="connsiteY3" fmla="*/ 966952 h 1714628"/>
                <a:gd name="connsiteX4" fmla="*/ 1177349 w 3163804"/>
                <a:gd name="connsiteY4" fmla="*/ 924911 h 1714628"/>
                <a:gd name="connsiteX5" fmla="*/ 704383 w 3163804"/>
                <a:gd name="connsiteY5" fmla="*/ 998483 h 1714628"/>
                <a:gd name="connsiteX6" fmla="*/ 42232 w 3163804"/>
                <a:gd name="connsiteY6" fmla="*/ 536028 h 1714628"/>
                <a:gd name="connsiteX7" fmla="*/ 1166839 w 3163804"/>
                <a:gd name="connsiteY7" fmla="*/ 346842 h 1714628"/>
                <a:gd name="connsiteX8" fmla="*/ 1629294 w 3163804"/>
                <a:gd name="connsiteY8" fmla="*/ 0 h 1714628"/>
                <a:gd name="connsiteX9" fmla="*/ 3163804 w 3163804"/>
                <a:gd name="connsiteY9" fmla="*/ 42042 h 1714628"/>
                <a:gd name="connsiteX10" fmla="*/ 3090232 w 3163804"/>
                <a:gd name="connsiteY10" fmla="*/ 1460938 h 1714628"/>
                <a:gd name="connsiteX11" fmla="*/ 3100742 w 3163804"/>
                <a:gd name="connsiteY11" fmla="*/ 1513490 h 1714628"/>
                <a:gd name="connsiteX0" fmla="*/ 3100742 w 3163804"/>
                <a:gd name="connsiteY0" fmla="*/ 1513490 h 1847991"/>
                <a:gd name="connsiteX1" fmla="*/ 2743390 w 3163804"/>
                <a:gd name="connsiteY1" fmla="*/ 1471448 h 1847991"/>
                <a:gd name="connsiteX2" fmla="*/ 2365018 w 3163804"/>
                <a:gd name="connsiteY2" fmla="*/ 1271752 h 1847991"/>
                <a:gd name="connsiteX3" fmla="*/ 1419087 w 3163804"/>
                <a:gd name="connsiteY3" fmla="*/ 966952 h 1847991"/>
                <a:gd name="connsiteX4" fmla="*/ 1177349 w 3163804"/>
                <a:gd name="connsiteY4" fmla="*/ 924911 h 1847991"/>
                <a:gd name="connsiteX5" fmla="*/ 704383 w 3163804"/>
                <a:gd name="connsiteY5" fmla="*/ 998483 h 1847991"/>
                <a:gd name="connsiteX6" fmla="*/ 42232 w 3163804"/>
                <a:gd name="connsiteY6" fmla="*/ 536028 h 1847991"/>
                <a:gd name="connsiteX7" fmla="*/ 1166839 w 3163804"/>
                <a:gd name="connsiteY7" fmla="*/ 346842 h 1847991"/>
                <a:gd name="connsiteX8" fmla="*/ 1629294 w 3163804"/>
                <a:gd name="connsiteY8" fmla="*/ 0 h 1847991"/>
                <a:gd name="connsiteX9" fmla="*/ 3163804 w 3163804"/>
                <a:gd name="connsiteY9" fmla="*/ 42042 h 1847991"/>
                <a:gd name="connsiteX10" fmla="*/ 3090232 w 3163804"/>
                <a:gd name="connsiteY10" fmla="*/ 1460938 h 1847991"/>
                <a:gd name="connsiteX11" fmla="*/ 3100742 w 3163804"/>
                <a:gd name="connsiteY11" fmla="*/ 1513490 h 1847991"/>
                <a:gd name="connsiteX0" fmla="*/ 3100742 w 3163804"/>
                <a:gd name="connsiteY0" fmla="*/ 1513490 h 1847991"/>
                <a:gd name="connsiteX1" fmla="*/ 2743390 w 3163804"/>
                <a:gd name="connsiteY1" fmla="*/ 1471448 h 1847991"/>
                <a:gd name="connsiteX2" fmla="*/ 2365018 w 3163804"/>
                <a:gd name="connsiteY2" fmla="*/ 1271752 h 1847991"/>
                <a:gd name="connsiteX3" fmla="*/ 1419087 w 3163804"/>
                <a:gd name="connsiteY3" fmla="*/ 966952 h 1847991"/>
                <a:gd name="connsiteX4" fmla="*/ 1177349 w 3163804"/>
                <a:gd name="connsiteY4" fmla="*/ 924911 h 1847991"/>
                <a:gd name="connsiteX5" fmla="*/ 704383 w 3163804"/>
                <a:gd name="connsiteY5" fmla="*/ 998483 h 1847991"/>
                <a:gd name="connsiteX6" fmla="*/ 42232 w 3163804"/>
                <a:gd name="connsiteY6" fmla="*/ 536028 h 1847991"/>
                <a:gd name="connsiteX7" fmla="*/ 1166839 w 3163804"/>
                <a:gd name="connsiteY7" fmla="*/ 346842 h 1847991"/>
                <a:gd name="connsiteX8" fmla="*/ 1629294 w 3163804"/>
                <a:gd name="connsiteY8" fmla="*/ 0 h 1847991"/>
                <a:gd name="connsiteX9" fmla="*/ 3163804 w 3163804"/>
                <a:gd name="connsiteY9" fmla="*/ 42042 h 1847991"/>
                <a:gd name="connsiteX10" fmla="*/ 3090232 w 3163804"/>
                <a:gd name="connsiteY10" fmla="*/ 1460938 h 1847991"/>
                <a:gd name="connsiteX11" fmla="*/ 3100742 w 3163804"/>
                <a:gd name="connsiteY11" fmla="*/ 1513490 h 1847991"/>
                <a:gd name="connsiteX0" fmla="*/ 3100742 w 3163804"/>
                <a:gd name="connsiteY0" fmla="*/ 1513490 h 1847991"/>
                <a:gd name="connsiteX1" fmla="*/ 2743390 w 3163804"/>
                <a:gd name="connsiteY1" fmla="*/ 1471448 h 1847991"/>
                <a:gd name="connsiteX2" fmla="*/ 2365018 w 3163804"/>
                <a:gd name="connsiteY2" fmla="*/ 1271752 h 1847991"/>
                <a:gd name="connsiteX3" fmla="*/ 1419087 w 3163804"/>
                <a:gd name="connsiteY3" fmla="*/ 966952 h 1847991"/>
                <a:gd name="connsiteX4" fmla="*/ 1177349 w 3163804"/>
                <a:gd name="connsiteY4" fmla="*/ 924911 h 1847991"/>
                <a:gd name="connsiteX5" fmla="*/ 704383 w 3163804"/>
                <a:gd name="connsiteY5" fmla="*/ 998483 h 1847991"/>
                <a:gd name="connsiteX6" fmla="*/ 42232 w 3163804"/>
                <a:gd name="connsiteY6" fmla="*/ 536028 h 1847991"/>
                <a:gd name="connsiteX7" fmla="*/ 1166839 w 3163804"/>
                <a:gd name="connsiteY7" fmla="*/ 346842 h 1847991"/>
                <a:gd name="connsiteX8" fmla="*/ 1629294 w 3163804"/>
                <a:gd name="connsiteY8" fmla="*/ 0 h 1847991"/>
                <a:gd name="connsiteX9" fmla="*/ 3163804 w 3163804"/>
                <a:gd name="connsiteY9" fmla="*/ 42042 h 1847991"/>
                <a:gd name="connsiteX10" fmla="*/ 3090232 w 3163804"/>
                <a:gd name="connsiteY10" fmla="*/ 1460938 h 1847991"/>
                <a:gd name="connsiteX11" fmla="*/ 3100742 w 3163804"/>
                <a:gd name="connsiteY11" fmla="*/ 1513490 h 1847991"/>
                <a:gd name="connsiteX0" fmla="*/ 3100742 w 3163804"/>
                <a:gd name="connsiteY0" fmla="*/ 1513490 h 1847991"/>
                <a:gd name="connsiteX1" fmla="*/ 2743390 w 3163804"/>
                <a:gd name="connsiteY1" fmla="*/ 1471448 h 1847991"/>
                <a:gd name="connsiteX2" fmla="*/ 2365018 w 3163804"/>
                <a:gd name="connsiteY2" fmla="*/ 1271752 h 1847991"/>
                <a:gd name="connsiteX3" fmla="*/ 1419087 w 3163804"/>
                <a:gd name="connsiteY3" fmla="*/ 966952 h 1847991"/>
                <a:gd name="connsiteX4" fmla="*/ 1177349 w 3163804"/>
                <a:gd name="connsiteY4" fmla="*/ 924911 h 1847991"/>
                <a:gd name="connsiteX5" fmla="*/ 704383 w 3163804"/>
                <a:gd name="connsiteY5" fmla="*/ 998483 h 1847991"/>
                <a:gd name="connsiteX6" fmla="*/ 42232 w 3163804"/>
                <a:gd name="connsiteY6" fmla="*/ 536028 h 1847991"/>
                <a:gd name="connsiteX7" fmla="*/ 1166839 w 3163804"/>
                <a:gd name="connsiteY7" fmla="*/ 346842 h 1847991"/>
                <a:gd name="connsiteX8" fmla="*/ 1629294 w 3163804"/>
                <a:gd name="connsiteY8" fmla="*/ 0 h 1847991"/>
                <a:gd name="connsiteX9" fmla="*/ 3163804 w 3163804"/>
                <a:gd name="connsiteY9" fmla="*/ 42042 h 1847991"/>
                <a:gd name="connsiteX10" fmla="*/ 3090232 w 3163804"/>
                <a:gd name="connsiteY10" fmla="*/ 1460938 h 1847991"/>
                <a:gd name="connsiteX11" fmla="*/ 3100742 w 3163804"/>
                <a:gd name="connsiteY11" fmla="*/ 1513490 h 1847991"/>
                <a:gd name="connsiteX0" fmla="*/ 3100742 w 3163804"/>
                <a:gd name="connsiteY0" fmla="*/ 1513490 h 1847991"/>
                <a:gd name="connsiteX1" fmla="*/ 2743390 w 3163804"/>
                <a:gd name="connsiteY1" fmla="*/ 1471448 h 1847991"/>
                <a:gd name="connsiteX2" fmla="*/ 2365018 w 3163804"/>
                <a:gd name="connsiteY2" fmla="*/ 1271752 h 1847991"/>
                <a:gd name="connsiteX3" fmla="*/ 1419087 w 3163804"/>
                <a:gd name="connsiteY3" fmla="*/ 966952 h 1847991"/>
                <a:gd name="connsiteX4" fmla="*/ 1177349 w 3163804"/>
                <a:gd name="connsiteY4" fmla="*/ 924911 h 1847991"/>
                <a:gd name="connsiteX5" fmla="*/ 704383 w 3163804"/>
                <a:gd name="connsiteY5" fmla="*/ 998483 h 1847991"/>
                <a:gd name="connsiteX6" fmla="*/ 42232 w 3163804"/>
                <a:gd name="connsiteY6" fmla="*/ 536028 h 1847991"/>
                <a:gd name="connsiteX7" fmla="*/ 1166839 w 3163804"/>
                <a:gd name="connsiteY7" fmla="*/ 346842 h 1847991"/>
                <a:gd name="connsiteX8" fmla="*/ 1629294 w 3163804"/>
                <a:gd name="connsiteY8" fmla="*/ 0 h 1847991"/>
                <a:gd name="connsiteX9" fmla="*/ 3163804 w 3163804"/>
                <a:gd name="connsiteY9" fmla="*/ 42042 h 1847991"/>
                <a:gd name="connsiteX10" fmla="*/ 3090232 w 3163804"/>
                <a:gd name="connsiteY10" fmla="*/ 1460938 h 1847991"/>
                <a:gd name="connsiteX11" fmla="*/ 3100742 w 3163804"/>
                <a:gd name="connsiteY11" fmla="*/ 1513490 h 184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3804" h="1847991">
                  <a:moveTo>
                    <a:pt x="3100742" y="1513490"/>
                  </a:moveTo>
                  <a:cubicBezTo>
                    <a:pt x="2957781" y="1637603"/>
                    <a:pt x="2864064" y="1528339"/>
                    <a:pt x="2743390" y="1471448"/>
                  </a:cubicBezTo>
                  <a:cubicBezTo>
                    <a:pt x="2591837" y="1598573"/>
                    <a:pt x="2383164" y="1419295"/>
                    <a:pt x="2365018" y="1271752"/>
                  </a:cubicBezTo>
                  <a:cubicBezTo>
                    <a:pt x="2021108" y="1571806"/>
                    <a:pt x="1599437" y="1479732"/>
                    <a:pt x="1419087" y="966952"/>
                  </a:cubicBezTo>
                  <a:cubicBezTo>
                    <a:pt x="1368630" y="1567332"/>
                    <a:pt x="1094377" y="1337421"/>
                    <a:pt x="1177349" y="924911"/>
                  </a:cubicBezTo>
                  <a:cubicBezTo>
                    <a:pt x="449749" y="1847991"/>
                    <a:pt x="0" y="659671"/>
                    <a:pt x="704383" y="998483"/>
                  </a:cubicBezTo>
                  <a:cubicBezTo>
                    <a:pt x="753527" y="603050"/>
                    <a:pt x="262949" y="690180"/>
                    <a:pt x="42232" y="536028"/>
                  </a:cubicBezTo>
                  <a:cubicBezTo>
                    <a:pt x="336125" y="309475"/>
                    <a:pt x="1277729" y="613126"/>
                    <a:pt x="1166839" y="346842"/>
                  </a:cubicBezTo>
                  <a:cubicBezTo>
                    <a:pt x="1049509" y="78851"/>
                    <a:pt x="1475142" y="115614"/>
                    <a:pt x="1629294" y="0"/>
                  </a:cubicBezTo>
                  <a:lnTo>
                    <a:pt x="3163804" y="42042"/>
                  </a:lnTo>
                  <a:lnTo>
                    <a:pt x="3090232" y="1460938"/>
                  </a:lnTo>
                  <a:cubicBezTo>
                    <a:pt x="3112819" y="1528700"/>
                    <a:pt x="3126919" y="1508331"/>
                    <a:pt x="3100742" y="151349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2000"/>
                  </a:schemeClr>
                </a:gs>
                <a:gs pos="100000">
                  <a:schemeClr val="bg1">
                    <a:alpha val="31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027" name="Picture 3" descr="D:\Школьные файлы\ПАПКА  ДЛЯ  СКАЧИВАНИЯ\Картинки для физкультминутки\0933743b951e8e2db1a81ff8c4607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857250"/>
            <a:ext cx="2143125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:\Школьные файлы\ПАПКА  ДЛЯ  СКАЧИВАНИЯ\Картинки для физкультминутки\6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3857625"/>
            <a:ext cx="2214562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D:\Школьные файлы\ПАПКА  ДЛЯ  СКАЧИВАНИЯ\Картинки для физкультминутки\6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28688" y="3786188"/>
            <a:ext cx="2286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71813" y="571500"/>
            <a:ext cx="5857875" cy="2286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>
                <a:solidFill>
                  <a:schemeClr val="accent3">
                    <a:lumMod val="75000"/>
                  </a:schemeClr>
                </a:solidFill>
              </a:rPr>
              <a:t>Б У Д Ь Т Е </a:t>
            </a:r>
            <a:br>
              <a:rPr lang="ru-RU" sz="66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6600" b="1" dirty="0">
                <a:solidFill>
                  <a:schemeClr val="accent3">
                    <a:lumMod val="75000"/>
                  </a:schemeClr>
                </a:solidFill>
              </a:rPr>
              <a:t>З Д О Р О В Ы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3505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Найди соответствие. </a:t>
            </a:r>
            <a: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Напиши в чат номер текстового редактора, номер графического редактора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753638"/>
            <a:ext cx="3838572" cy="678868"/>
          </a:xfrm>
          <a:solidFill>
            <a:srgbClr val="C3FCFD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Текстовый редактор</a:t>
            </a: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4500562" y="1435058"/>
            <a:ext cx="4429124" cy="678868"/>
          </a:xfrm>
          <a:prstGeom prst="rect">
            <a:avLst/>
          </a:prstGeom>
          <a:solidFill>
            <a:srgbClr val="C3FCFD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vert="horz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Графический  редактор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r="36234" b="6882"/>
          <a:stretch>
            <a:fillRect/>
          </a:stretch>
        </p:blipFill>
        <p:spPr bwMode="auto">
          <a:xfrm>
            <a:off x="71412" y="2653065"/>
            <a:ext cx="3571868" cy="309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 r="47710" b="40239"/>
          <a:stretch>
            <a:fillRect/>
          </a:stretch>
        </p:blipFill>
        <p:spPr bwMode="auto">
          <a:xfrm>
            <a:off x="4857752" y="4296300"/>
            <a:ext cx="3643338" cy="256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jumbledcables.files.wordpress.com/2008/12/writer-screenshot.jpg"/>
          <p:cNvPicPr>
            <a:picLocks noChangeAspect="1" noChangeArrowheads="1"/>
          </p:cNvPicPr>
          <p:nvPr/>
        </p:nvPicPr>
        <p:blipFill>
          <a:blip r:embed="rId5"/>
          <a:srcRect r="42046" b="45454"/>
          <a:stretch>
            <a:fillRect/>
          </a:stretch>
        </p:blipFill>
        <p:spPr bwMode="auto">
          <a:xfrm>
            <a:off x="857224" y="4286256"/>
            <a:ext cx="3750469" cy="2571744"/>
          </a:xfrm>
          <a:prstGeom prst="rect">
            <a:avLst/>
          </a:prstGeom>
          <a:noFill/>
        </p:spPr>
      </p:pic>
      <p:pic>
        <p:nvPicPr>
          <p:cNvPr id="13318" name="Picture 6" descr="http://img.bhs4.com/c8/7/c87ad40c5b4c1037eef17e820e032b56833daac8_large.jpg"/>
          <p:cNvPicPr>
            <a:picLocks noChangeAspect="1" noChangeArrowheads="1"/>
          </p:cNvPicPr>
          <p:nvPr/>
        </p:nvPicPr>
        <p:blipFill>
          <a:blip r:embed="rId6"/>
          <a:srcRect t="16250" b="16249"/>
          <a:stretch>
            <a:fillRect/>
          </a:stretch>
        </p:blipFill>
        <p:spPr bwMode="auto">
          <a:xfrm>
            <a:off x="5586410" y="2113928"/>
            <a:ext cx="3500430" cy="2505683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F2DA70-A3D0-42A0-9925-407170B1CB25}"/>
              </a:ext>
            </a:extLst>
          </p:cNvPr>
          <p:cNvSpPr txBox="1"/>
          <p:nvPr/>
        </p:nvSpPr>
        <p:spPr>
          <a:xfrm>
            <a:off x="642910" y="2780928"/>
            <a:ext cx="54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8E4528-9A6E-4558-8AD2-FD34406594C3}"/>
              </a:ext>
            </a:extLst>
          </p:cNvPr>
          <p:cNvSpPr txBox="1"/>
          <p:nvPr/>
        </p:nvSpPr>
        <p:spPr>
          <a:xfrm>
            <a:off x="6372200" y="221455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695F51-CFB7-4746-839A-409E431DD39E}"/>
              </a:ext>
            </a:extLst>
          </p:cNvPr>
          <p:cNvSpPr txBox="1"/>
          <p:nvPr/>
        </p:nvSpPr>
        <p:spPr>
          <a:xfrm>
            <a:off x="1107263" y="5589240"/>
            <a:ext cx="44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AF7243-FF52-44F5-A826-97BCC0C160CE}"/>
              </a:ext>
            </a:extLst>
          </p:cNvPr>
          <p:cNvSpPr txBox="1"/>
          <p:nvPr/>
        </p:nvSpPr>
        <p:spPr>
          <a:xfrm>
            <a:off x="5089828" y="5379503"/>
            <a:ext cx="250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825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Напиши одно слово в чат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142984"/>
            <a:ext cx="3838572" cy="588954"/>
          </a:xfrm>
          <a:solidFill>
            <a:srgbClr val="C3FCFD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Текстовый редактор</a:t>
            </a: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4500562" y="1142984"/>
            <a:ext cx="4429124" cy="588954"/>
          </a:xfrm>
          <a:prstGeom prst="rect">
            <a:avLst/>
          </a:prstGeom>
          <a:solidFill>
            <a:srgbClr val="C3FCFD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vert="horz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Графический  редактор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r="36234" b="6882"/>
          <a:stretch>
            <a:fillRect/>
          </a:stretch>
        </p:blipFill>
        <p:spPr bwMode="auto">
          <a:xfrm>
            <a:off x="2378942" y="3143587"/>
            <a:ext cx="2411760" cy="209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 r="47710" b="40239"/>
          <a:stretch>
            <a:fillRect/>
          </a:stretch>
        </p:blipFill>
        <p:spPr bwMode="auto">
          <a:xfrm>
            <a:off x="4857752" y="4972042"/>
            <a:ext cx="2682276" cy="188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jumbledcables.files.wordpress.com/2008/12/writer-screenshot.jpg"/>
          <p:cNvPicPr>
            <a:picLocks noChangeAspect="1" noChangeArrowheads="1"/>
          </p:cNvPicPr>
          <p:nvPr/>
        </p:nvPicPr>
        <p:blipFill>
          <a:blip r:embed="rId5"/>
          <a:srcRect r="42046" b="45454"/>
          <a:stretch>
            <a:fillRect/>
          </a:stretch>
        </p:blipFill>
        <p:spPr bwMode="auto">
          <a:xfrm>
            <a:off x="112469" y="5018727"/>
            <a:ext cx="2682277" cy="1839271"/>
          </a:xfrm>
          <a:prstGeom prst="rect">
            <a:avLst/>
          </a:prstGeom>
          <a:noFill/>
        </p:spPr>
      </p:pic>
      <p:pic>
        <p:nvPicPr>
          <p:cNvPr id="13318" name="Picture 6" descr="http://img.bhs4.com/c8/7/c87ad40c5b4c1037eef17e820e032b56833daac8_large.jpg"/>
          <p:cNvPicPr>
            <a:picLocks noChangeAspect="1" noChangeArrowheads="1"/>
          </p:cNvPicPr>
          <p:nvPr/>
        </p:nvPicPr>
        <p:blipFill>
          <a:blip r:embed="rId6"/>
          <a:srcRect t="16250" b="16249"/>
          <a:stretch>
            <a:fillRect/>
          </a:stretch>
        </p:blipFill>
        <p:spPr bwMode="auto">
          <a:xfrm>
            <a:off x="6986704" y="3251438"/>
            <a:ext cx="1973761" cy="1412861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F2DA70-A3D0-42A0-9925-407170B1CB25}"/>
              </a:ext>
            </a:extLst>
          </p:cNvPr>
          <p:cNvSpPr txBox="1"/>
          <p:nvPr/>
        </p:nvSpPr>
        <p:spPr>
          <a:xfrm>
            <a:off x="3274233" y="4294968"/>
            <a:ext cx="54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8E4528-9A6E-4558-8AD2-FD34406594C3}"/>
              </a:ext>
            </a:extLst>
          </p:cNvPr>
          <p:cNvSpPr txBox="1"/>
          <p:nvPr/>
        </p:nvSpPr>
        <p:spPr>
          <a:xfrm>
            <a:off x="7473913" y="411030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695F51-CFB7-4746-839A-409E431DD39E}"/>
              </a:ext>
            </a:extLst>
          </p:cNvPr>
          <p:cNvSpPr txBox="1"/>
          <p:nvPr/>
        </p:nvSpPr>
        <p:spPr>
          <a:xfrm>
            <a:off x="1107263" y="5589240"/>
            <a:ext cx="44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AF7243-FF52-44F5-A826-97BCC0C160CE}"/>
              </a:ext>
            </a:extLst>
          </p:cNvPr>
          <p:cNvSpPr txBox="1"/>
          <p:nvPr/>
        </p:nvSpPr>
        <p:spPr>
          <a:xfrm>
            <a:off x="5089828" y="5379503"/>
            <a:ext cx="250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0AB6A4-0212-4A01-967E-DC5615539CF5}"/>
              </a:ext>
            </a:extLst>
          </p:cNvPr>
          <p:cNvSpPr txBox="1"/>
          <p:nvPr/>
        </p:nvSpPr>
        <p:spPr>
          <a:xfrm>
            <a:off x="319722" y="1839273"/>
            <a:ext cx="3804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Это текстовый редактор, потому что</a:t>
            </a:r>
          </a:p>
          <a:p>
            <a:r>
              <a:rPr lang="ru-RU" sz="2400" dirty="0"/>
              <a:t> мы видим …….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C8BD2-8940-4361-AD1B-841252CC27DC}"/>
              </a:ext>
            </a:extLst>
          </p:cNvPr>
          <p:cNvSpPr txBox="1"/>
          <p:nvPr/>
        </p:nvSpPr>
        <p:spPr>
          <a:xfrm>
            <a:off x="4673021" y="2429325"/>
            <a:ext cx="4151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Это графический редактор, потому что</a:t>
            </a:r>
          </a:p>
          <a:p>
            <a:r>
              <a:rPr lang="ru-RU" sz="2400" dirty="0"/>
              <a:t> мы видим …….</a:t>
            </a:r>
          </a:p>
        </p:txBody>
      </p:sp>
    </p:spTree>
    <p:extLst>
      <p:ext uri="{BB962C8B-B14F-4D97-AF65-F5344CB8AC3E}">
        <p14:creationId xmlns:p14="http://schemas.microsoft.com/office/powerpoint/2010/main" val="3793188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cap="none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Выбери  способы создания текстового документа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1196753"/>
            <a:ext cx="5634046" cy="4464496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C000"/>
                </a:solidFill>
              </a:rPr>
              <a:t>1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Нарисовать  на  бумаге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C000"/>
                </a:solidFill>
              </a:rPr>
              <a:t>2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Напечатать на компьютере с помощью клавиатуры и текстового редактора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C000"/>
                </a:solidFill>
              </a:rPr>
              <a:t>3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Раскрасить компьютерный рисунок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C000"/>
                </a:solidFill>
              </a:rPr>
              <a:t>4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Записать стихотворение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C000"/>
                </a:solidFill>
              </a:rPr>
              <a:t>5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Написать  предложение</a:t>
            </a:r>
          </a:p>
          <a:p>
            <a:endParaRPr lang="ru-RU" dirty="0"/>
          </a:p>
        </p:txBody>
      </p:sp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714348" y="1857364"/>
            <a:ext cx="2286016" cy="350046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4CD814-D35F-494E-AE76-201EC8561FD6}"/>
              </a:ext>
            </a:extLst>
          </p:cNvPr>
          <p:cNvSpPr txBox="1"/>
          <p:nvPr/>
        </p:nvSpPr>
        <p:spPr>
          <a:xfrm>
            <a:off x="611560" y="6021287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Напиши номера в чате через пробел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Определи тип выравнивания текста: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6" y="980728"/>
            <a:ext cx="3600398" cy="3168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FFC000"/>
                </a:solidFill>
              </a:rPr>
              <a:t>1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Слева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FFC000"/>
                </a:solidFill>
              </a:rPr>
              <a:t>2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Справа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FFC000"/>
                </a:solidFill>
              </a:rPr>
              <a:t>3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По центру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FFC000"/>
                </a:solidFill>
              </a:rPr>
              <a:t>4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По ширине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51520" y="980728"/>
            <a:ext cx="4104456" cy="31683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Рыхлый снег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солнце тает,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Ветерок в ветвях играет,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Звонче птичьи голоса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Значит,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 нам пришла ...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149080"/>
            <a:ext cx="504475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A4AF47-B22E-4631-9431-5EBE23517DDC}"/>
              </a:ext>
            </a:extLst>
          </p:cNvPr>
          <p:cNvSpPr txBox="1"/>
          <p:nvPr/>
        </p:nvSpPr>
        <p:spPr>
          <a:xfrm>
            <a:off x="755576" y="5877272"/>
            <a:ext cx="454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Напиши номер в чате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Определи тип выравнивания текста: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429256" y="980728"/>
            <a:ext cx="3429024" cy="314327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Слева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Справа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центру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ширине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124000"/>
            <a:ext cx="5044752" cy="117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285720" y="980728"/>
            <a:ext cx="3926240" cy="31432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Рыхлый снег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солнце тает,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Ветерок в ветвях играет,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Звонче птичьи голоса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Значит,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 нам пришла ...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F4683F-6BB3-44B2-83DD-69E6D973662C}"/>
              </a:ext>
            </a:extLst>
          </p:cNvPr>
          <p:cNvSpPr txBox="1"/>
          <p:nvPr/>
        </p:nvSpPr>
        <p:spPr>
          <a:xfrm>
            <a:off x="539552" y="6021288"/>
            <a:ext cx="4063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Напиши номер в чате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Определи тип выравнивания текста: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244536" y="1035064"/>
            <a:ext cx="3359912" cy="28259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600" b="1" dirty="0">
                <a:solidFill>
                  <a:srgbClr val="FFC000"/>
                </a:solidFill>
              </a:rPr>
              <a:t>1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Слева</a:t>
            </a:r>
          </a:p>
          <a:p>
            <a:pPr lvl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600" b="1" dirty="0">
                <a:solidFill>
                  <a:srgbClr val="FFC000"/>
                </a:solidFill>
              </a:rPr>
              <a:t>2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Справа</a:t>
            </a:r>
          </a:p>
          <a:p>
            <a:pPr lvl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600" b="1" dirty="0">
                <a:solidFill>
                  <a:srgbClr val="FFC000"/>
                </a:solidFill>
              </a:rPr>
              <a:t>3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По центру</a:t>
            </a:r>
          </a:p>
          <a:p>
            <a:pPr lvl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600" b="1" dirty="0">
                <a:solidFill>
                  <a:srgbClr val="FFC000"/>
                </a:solidFill>
              </a:rPr>
              <a:t>4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По ширине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861048"/>
            <a:ext cx="504475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384504" y="1035064"/>
            <a:ext cx="4475528" cy="282598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280988" indent="22225">
              <a:buNone/>
            </a:pPr>
            <a:r>
              <a:rPr lang="ru-RU" sz="2800" b="1" dirty="0">
                <a:solidFill>
                  <a:schemeClr val="tx1"/>
                </a:solidFill>
              </a:rPr>
              <a:t>Рыхлый снег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На солнце тает,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Ветерок в ветвях играет,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Звонче птичьи голоса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Значит,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К нам пришла ...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4CEEA7-A217-4860-B717-BAC071A446B5}"/>
              </a:ext>
            </a:extLst>
          </p:cNvPr>
          <p:cNvSpPr txBox="1"/>
          <p:nvPr/>
        </p:nvSpPr>
        <p:spPr>
          <a:xfrm>
            <a:off x="971600" y="5822936"/>
            <a:ext cx="454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Напиши номер в чате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C3FCFD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1248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чем отличие?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2500306"/>
            <a:ext cx="5072066" cy="3071834"/>
          </a:xfrm>
          <a:solidFill>
            <a:srgbClr val="C3FCFD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>
              <a:buFontTx/>
              <a:buChar char="-"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Ты где была сегодня, киска?</a:t>
            </a:r>
          </a:p>
          <a:p>
            <a:pPr>
              <a:buFontTx/>
              <a:buChar char="-"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К королевы у английской.</a:t>
            </a:r>
          </a:p>
          <a:p>
            <a:pPr>
              <a:buFontTx/>
              <a:buChar char="-"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 А что видала при дворе?</a:t>
            </a:r>
          </a:p>
          <a:p>
            <a:pPr>
              <a:buFontTx/>
              <a:buChar char="-"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Видала мышку на ковре!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143504" y="2500306"/>
            <a:ext cx="4000496" cy="3071834"/>
          </a:xfrm>
          <a:solidFill>
            <a:srgbClr val="C3FCFD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algn="r">
              <a:buNone/>
            </a:pPr>
            <a:r>
              <a:rPr lang="ru-RU" dirty="0"/>
              <a:t>    </a:t>
            </a:r>
            <a:r>
              <a:rPr lang="ru-RU" sz="2400" b="1" i="1" dirty="0">
                <a:solidFill>
                  <a:srgbClr val="C00000"/>
                </a:solidFill>
              </a:rPr>
              <a:t>Ты где была сегодня, киска?</a:t>
            </a:r>
          </a:p>
          <a:p>
            <a:pPr algn="r">
              <a:buFontTx/>
              <a:buChar char="-"/>
            </a:pPr>
            <a:r>
              <a:rPr lang="ru-RU" sz="2400" b="1" i="1" dirty="0">
                <a:solidFill>
                  <a:srgbClr val="C00000"/>
                </a:solidFill>
              </a:rPr>
              <a:t>К королевы у английской.</a:t>
            </a:r>
          </a:p>
          <a:p>
            <a:pPr algn="r">
              <a:buFontTx/>
              <a:buChar char="-"/>
            </a:pPr>
            <a:r>
              <a:rPr lang="ru-RU" sz="2400" b="1" i="1" dirty="0">
                <a:solidFill>
                  <a:srgbClr val="C00000"/>
                </a:solidFill>
              </a:rPr>
              <a:t> А что видала при дворе?</a:t>
            </a:r>
          </a:p>
          <a:p>
            <a:pPr algn="r">
              <a:buFontTx/>
              <a:buChar char="-"/>
            </a:pPr>
            <a:r>
              <a:rPr lang="ru-RU" sz="2400" b="1" i="1" dirty="0">
                <a:solidFill>
                  <a:srgbClr val="C00000"/>
                </a:solidFill>
              </a:rPr>
              <a:t>Видала мышку на ковре!</a:t>
            </a:r>
          </a:p>
          <a:p>
            <a:pPr algn="r"/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143644"/>
            <a:ext cx="1214446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6143620"/>
            <a:ext cx="127993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143620"/>
            <a:ext cx="229197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33469" y="6143644"/>
            <a:ext cx="3110531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C3FCFD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72819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Что изменилось? </a:t>
            </a:r>
            <a:b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Смысл предложения или внешний вид?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2708920"/>
            <a:ext cx="5072066" cy="3168352"/>
          </a:xfrm>
          <a:solidFill>
            <a:srgbClr val="C3FCFD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>
              <a:buFontTx/>
              <a:buChar char="-"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Ты где была сегодня, киска?</a:t>
            </a:r>
          </a:p>
          <a:p>
            <a:pPr>
              <a:buFontTx/>
              <a:buChar char="-"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К королевы у английской.</a:t>
            </a:r>
          </a:p>
          <a:p>
            <a:pPr>
              <a:buFontTx/>
              <a:buChar char="-"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 А что видала при дворе?</a:t>
            </a:r>
          </a:p>
          <a:p>
            <a:pPr>
              <a:buFontTx/>
              <a:buChar char="-"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Видала мышку на ковре!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143504" y="2708920"/>
            <a:ext cx="4000496" cy="3168352"/>
          </a:xfrm>
          <a:solidFill>
            <a:srgbClr val="C3FCFD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algn="r">
              <a:buNone/>
            </a:pPr>
            <a:r>
              <a:rPr lang="ru-RU" dirty="0"/>
              <a:t>    </a:t>
            </a:r>
            <a:r>
              <a:rPr lang="ru-RU" sz="2400" b="1" i="1" dirty="0">
                <a:solidFill>
                  <a:srgbClr val="C00000"/>
                </a:solidFill>
              </a:rPr>
              <a:t>Ты где была сегодня, киска?</a:t>
            </a:r>
          </a:p>
          <a:p>
            <a:pPr algn="r">
              <a:buFontTx/>
              <a:buChar char="-"/>
            </a:pPr>
            <a:r>
              <a:rPr lang="ru-RU" sz="2400" b="1" i="1" dirty="0">
                <a:solidFill>
                  <a:srgbClr val="C00000"/>
                </a:solidFill>
              </a:rPr>
              <a:t>К королевы у английской.</a:t>
            </a:r>
          </a:p>
          <a:p>
            <a:pPr algn="r">
              <a:buFontTx/>
              <a:buChar char="-"/>
            </a:pPr>
            <a:r>
              <a:rPr lang="ru-RU" sz="2400" b="1" i="1" dirty="0">
                <a:solidFill>
                  <a:srgbClr val="C00000"/>
                </a:solidFill>
              </a:rPr>
              <a:t> А что видала при дворе?</a:t>
            </a:r>
          </a:p>
          <a:p>
            <a:pPr algn="r">
              <a:buFontTx/>
              <a:buChar char="-"/>
            </a:pPr>
            <a:r>
              <a:rPr lang="ru-RU" sz="2400" b="1" i="1" dirty="0">
                <a:solidFill>
                  <a:srgbClr val="C00000"/>
                </a:solidFill>
              </a:rPr>
              <a:t>Видала мышку на ковре!</a:t>
            </a:r>
          </a:p>
          <a:p>
            <a:pPr algn="r"/>
            <a:endParaRPr lang="ru-RU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2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227</TotalTime>
  <Words>670</Words>
  <Application>Microsoft Office PowerPoint</Application>
  <PresentationFormat>Экран (4:3)</PresentationFormat>
  <Paragraphs>104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Franklin Gothic Book</vt:lpstr>
      <vt:lpstr>Franklin Gothic Medium</vt:lpstr>
      <vt:lpstr>Wingdings 2</vt:lpstr>
      <vt:lpstr>Трек</vt:lpstr>
      <vt:lpstr>Тема Office</vt:lpstr>
      <vt:lpstr>Правила на онлайн-уроке </vt:lpstr>
      <vt:lpstr>Найди соответствие. Напиши в чат номер текстового редактора, номер графического редактора </vt:lpstr>
      <vt:lpstr>Напиши одно слово в чат</vt:lpstr>
      <vt:lpstr>Выбери  способы создания текстового документа</vt:lpstr>
      <vt:lpstr>Определи тип выравнивания текста:</vt:lpstr>
      <vt:lpstr>Определи тип выравнивания текста:</vt:lpstr>
      <vt:lpstr>Определи тип выравнивания текста:</vt:lpstr>
      <vt:lpstr>В чем отличие?</vt:lpstr>
      <vt:lpstr>Что изменилось?  Смысл предложения или внешний вид?</vt:lpstr>
      <vt:lpstr>Измени  текст  так,  чтобы   в  каждой строчке  смысл  был  разным</vt:lpstr>
      <vt:lpstr>Домашнее задание</vt:lpstr>
      <vt:lpstr>Куда присылать работы на проверку</vt:lpstr>
      <vt:lpstr>Физкультминутка для  глаз</vt:lpstr>
      <vt:lpstr>Презентация PowerPoint</vt:lpstr>
      <vt:lpstr>Б У Д Ь Т Е  З Д О Р О В Ы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сОедини стрелками</dc:title>
  <dc:creator>Тамара Унская</dc:creator>
  <cp:lastModifiedBy>Тамара Унская</cp:lastModifiedBy>
  <cp:revision>16</cp:revision>
  <dcterms:modified xsi:type="dcterms:W3CDTF">2020-04-10T04:43:05Z</dcterms:modified>
</cp:coreProperties>
</file>