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9" r:id="rId3"/>
    <p:sldId id="258" r:id="rId4"/>
    <p:sldId id="259" r:id="rId5"/>
    <p:sldId id="260" r:id="rId6"/>
    <p:sldId id="261" r:id="rId7"/>
    <p:sldId id="272" r:id="rId8"/>
    <p:sldId id="262" r:id="rId9"/>
    <p:sldId id="256" r:id="rId10"/>
    <p:sldId id="265" r:id="rId11"/>
    <p:sldId id="273" r:id="rId12"/>
    <p:sldId id="264" r:id="rId13"/>
    <p:sldId id="266" r:id="rId14"/>
    <p:sldId id="267" r:id="rId15"/>
    <p:sldId id="268" r:id="rId16"/>
    <p:sldId id="274" r:id="rId17"/>
    <p:sldId id="270" r:id="rId18"/>
    <p:sldId id="278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18" Type="http://schemas.openxmlformats.org/officeDocument/2006/relationships/image" Target="../media/image25.emf"/><Relationship Id="rId3" Type="http://schemas.openxmlformats.org/officeDocument/2006/relationships/image" Target="../media/image10.emf"/><Relationship Id="rId21" Type="http://schemas.openxmlformats.org/officeDocument/2006/relationships/image" Target="../media/image28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17" Type="http://schemas.openxmlformats.org/officeDocument/2006/relationships/image" Target="../media/image24.emf"/><Relationship Id="rId2" Type="http://schemas.openxmlformats.org/officeDocument/2006/relationships/image" Target="../media/image9.emf"/><Relationship Id="rId16" Type="http://schemas.openxmlformats.org/officeDocument/2006/relationships/image" Target="../media/image23.emf"/><Relationship Id="rId20" Type="http://schemas.openxmlformats.org/officeDocument/2006/relationships/image" Target="../media/image27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5" Type="http://schemas.openxmlformats.org/officeDocument/2006/relationships/image" Target="../media/image22.emf"/><Relationship Id="rId10" Type="http://schemas.openxmlformats.org/officeDocument/2006/relationships/image" Target="../media/image17.emf"/><Relationship Id="rId19" Type="http://schemas.openxmlformats.org/officeDocument/2006/relationships/image" Target="../media/image26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.nd.ru/informatics" TargetMode="External"/><Relationship Id="rId2" Type="http://schemas.openxmlformats.org/officeDocument/2006/relationships/hyperlink" Target="mailto:tamau@yandex.r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wmf"/><Relationship Id="rId18" Type="http://schemas.openxmlformats.org/officeDocument/2006/relationships/image" Target="../media/image42.wmf"/><Relationship Id="rId26" Type="http://schemas.openxmlformats.org/officeDocument/2006/relationships/image" Target="../media/image12.emf"/><Relationship Id="rId39" Type="http://schemas.openxmlformats.org/officeDocument/2006/relationships/oleObject" Target="../embeddings/oleObject12.bin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16.emf"/><Relationship Id="rId42" Type="http://schemas.openxmlformats.org/officeDocument/2006/relationships/image" Target="../media/image20.emf"/><Relationship Id="rId47" Type="http://schemas.openxmlformats.org/officeDocument/2006/relationships/oleObject" Target="../embeddings/oleObject16.bin"/><Relationship Id="rId50" Type="http://schemas.openxmlformats.org/officeDocument/2006/relationships/image" Target="../media/image24.emf"/><Relationship Id="rId55" Type="http://schemas.openxmlformats.org/officeDocument/2006/relationships/oleObject" Target="../embeddings/oleObject20.bin"/><Relationship Id="rId63" Type="http://schemas.openxmlformats.org/officeDocument/2006/relationships/oleObject" Target="../embeddings/oleObject26.bin"/><Relationship Id="rId68" Type="http://schemas.openxmlformats.org/officeDocument/2006/relationships/oleObject" Target="../embeddings/oleObject31.bin"/><Relationship Id="rId7" Type="http://schemas.openxmlformats.org/officeDocument/2006/relationships/image" Target="../media/image33.wmf"/><Relationship Id="rId71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24" Type="http://schemas.openxmlformats.org/officeDocument/2006/relationships/image" Target="../media/image11.emf"/><Relationship Id="rId32" Type="http://schemas.openxmlformats.org/officeDocument/2006/relationships/image" Target="../media/image15.emf"/><Relationship Id="rId37" Type="http://schemas.openxmlformats.org/officeDocument/2006/relationships/oleObject" Target="../embeddings/oleObject11.bin"/><Relationship Id="rId40" Type="http://schemas.openxmlformats.org/officeDocument/2006/relationships/image" Target="../media/image19.emf"/><Relationship Id="rId45" Type="http://schemas.openxmlformats.org/officeDocument/2006/relationships/oleObject" Target="../embeddings/oleObject15.bin"/><Relationship Id="rId53" Type="http://schemas.openxmlformats.org/officeDocument/2006/relationships/oleObject" Target="../embeddings/oleObject19.bin"/><Relationship Id="rId58" Type="http://schemas.openxmlformats.org/officeDocument/2006/relationships/image" Target="../media/image28.emf"/><Relationship Id="rId66" Type="http://schemas.openxmlformats.org/officeDocument/2006/relationships/oleObject" Target="../embeddings/oleObject29.bin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13.emf"/><Relationship Id="rId36" Type="http://schemas.openxmlformats.org/officeDocument/2006/relationships/image" Target="../media/image17.emf"/><Relationship Id="rId49" Type="http://schemas.openxmlformats.org/officeDocument/2006/relationships/oleObject" Target="../embeddings/oleObject17.bin"/><Relationship Id="rId57" Type="http://schemas.openxmlformats.org/officeDocument/2006/relationships/oleObject" Target="../embeddings/oleObject21.bin"/><Relationship Id="rId61" Type="http://schemas.openxmlformats.org/officeDocument/2006/relationships/oleObject" Target="../embeddings/oleObject24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2.bin"/><Relationship Id="rId31" Type="http://schemas.openxmlformats.org/officeDocument/2006/relationships/oleObject" Target="../embeddings/oleObject8.bin"/><Relationship Id="rId44" Type="http://schemas.openxmlformats.org/officeDocument/2006/relationships/image" Target="../media/image21.emf"/><Relationship Id="rId52" Type="http://schemas.openxmlformats.org/officeDocument/2006/relationships/image" Target="../media/image25.emf"/><Relationship Id="rId60" Type="http://schemas.openxmlformats.org/officeDocument/2006/relationships/oleObject" Target="../embeddings/oleObject23.bin"/><Relationship Id="rId65" Type="http://schemas.openxmlformats.org/officeDocument/2006/relationships/oleObject" Target="../embeddings/oleObject28.bin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Relationship Id="rId22" Type="http://schemas.openxmlformats.org/officeDocument/2006/relationships/image" Target="../media/image10.emf"/><Relationship Id="rId27" Type="http://schemas.openxmlformats.org/officeDocument/2006/relationships/oleObject" Target="../embeddings/oleObject6.bin"/><Relationship Id="rId30" Type="http://schemas.openxmlformats.org/officeDocument/2006/relationships/image" Target="../media/image14.emf"/><Relationship Id="rId35" Type="http://schemas.openxmlformats.org/officeDocument/2006/relationships/oleObject" Target="../embeddings/oleObject10.bin"/><Relationship Id="rId43" Type="http://schemas.openxmlformats.org/officeDocument/2006/relationships/oleObject" Target="../embeddings/oleObject14.bin"/><Relationship Id="rId48" Type="http://schemas.openxmlformats.org/officeDocument/2006/relationships/image" Target="../media/image23.emf"/><Relationship Id="rId56" Type="http://schemas.openxmlformats.org/officeDocument/2006/relationships/image" Target="../media/image27.emf"/><Relationship Id="rId64" Type="http://schemas.openxmlformats.org/officeDocument/2006/relationships/oleObject" Target="../embeddings/oleObject27.bin"/><Relationship Id="rId69" Type="http://schemas.openxmlformats.org/officeDocument/2006/relationships/oleObject" Target="../embeddings/oleObject32.bin"/><Relationship Id="rId8" Type="http://schemas.openxmlformats.org/officeDocument/2006/relationships/image" Target="../media/image34.wmf"/><Relationship Id="rId51" Type="http://schemas.openxmlformats.org/officeDocument/2006/relationships/oleObject" Target="../embeddings/oleObject18.bin"/><Relationship Id="rId3" Type="http://schemas.openxmlformats.org/officeDocument/2006/relationships/image" Target="../media/image29.wmf"/><Relationship Id="rId12" Type="http://schemas.openxmlformats.org/officeDocument/2006/relationships/image" Target="../media/image38.wmf"/><Relationship Id="rId17" Type="http://schemas.openxmlformats.org/officeDocument/2006/relationships/image" Target="../media/image8.emf"/><Relationship Id="rId25" Type="http://schemas.openxmlformats.org/officeDocument/2006/relationships/oleObject" Target="../embeddings/oleObject5.bin"/><Relationship Id="rId33" Type="http://schemas.openxmlformats.org/officeDocument/2006/relationships/oleObject" Target="../embeddings/oleObject9.bin"/><Relationship Id="rId38" Type="http://schemas.openxmlformats.org/officeDocument/2006/relationships/image" Target="../media/image18.emf"/><Relationship Id="rId46" Type="http://schemas.openxmlformats.org/officeDocument/2006/relationships/image" Target="../media/image22.emf"/><Relationship Id="rId59" Type="http://schemas.openxmlformats.org/officeDocument/2006/relationships/oleObject" Target="../embeddings/oleObject22.bin"/><Relationship Id="rId67" Type="http://schemas.openxmlformats.org/officeDocument/2006/relationships/oleObject" Target="../embeddings/oleObject30.bin"/><Relationship Id="rId20" Type="http://schemas.openxmlformats.org/officeDocument/2006/relationships/image" Target="../media/image9.emf"/><Relationship Id="rId41" Type="http://schemas.openxmlformats.org/officeDocument/2006/relationships/oleObject" Target="../embeddings/oleObject13.bin"/><Relationship Id="rId54" Type="http://schemas.openxmlformats.org/officeDocument/2006/relationships/image" Target="../media/image26.emf"/><Relationship Id="rId62" Type="http://schemas.openxmlformats.org/officeDocument/2006/relationships/oleObject" Target="../embeddings/oleObject25.bin"/><Relationship Id="rId70" Type="http://schemas.openxmlformats.org/officeDocument/2006/relationships/oleObject" Target="../embeddings/oleObject3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7106C-1413-438E-97CA-70FEA4A2E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Итоги первого занятия в дистанционной форме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790E7-C4CA-4AE5-8D6C-E1F630B41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Autofit/>
          </a:bodyPr>
          <a:lstStyle/>
          <a:p>
            <a:r>
              <a:rPr lang="ru-RU" sz="2400" dirty="0"/>
              <a:t>Вы все молодцы! И вы, ребята, и вы, уважаемые родители. </a:t>
            </a:r>
          </a:p>
          <a:p>
            <a:r>
              <a:rPr lang="ru-RU" sz="2400" dirty="0"/>
              <a:t>Но все же прошу присылать ДЗ в течение шести дней – в воскресенье я работы проверять не буду. Мы все должны отдыхать. </a:t>
            </a:r>
            <a:r>
              <a:rPr lang="ru-RU" sz="2400" dirty="0">
                <a:solidFill>
                  <a:srgbClr val="FF0000"/>
                </a:solidFill>
              </a:rPr>
              <a:t>И ПИШИТЕ класс, букву, фамилию, имя ВСЕГДА</a:t>
            </a:r>
            <a:r>
              <a:rPr lang="ru-RU" sz="2400" dirty="0"/>
              <a:t>.</a:t>
            </a:r>
          </a:p>
          <a:p>
            <a:r>
              <a:rPr lang="ru-RU" sz="2400" dirty="0"/>
              <a:t>Ещё одно: внимательно читайте задания. Если нет возможности сделать задание на компьютере или смартфоне, сделайте в тетради в клеточку. Но вы все сделали текстовый документ! </a:t>
            </a:r>
          </a:p>
          <a:p>
            <a:r>
              <a:rPr lang="ru-RU" sz="2400" dirty="0"/>
              <a:t>В журнале появится задание «</a:t>
            </a:r>
            <a:r>
              <a:rPr lang="ru-RU" sz="2400" dirty="0" err="1"/>
              <a:t>Образовариум</a:t>
            </a:r>
            <a:r>
              <a:rPr lang="ru-RU" sz="2400" dirty="0"/>
              <a:t>», здесь я буду выставлять оценки (только «5» и «4») за скриншоты  последней странички в разделе «Проверь себя». Но это необязательно, только по желанию.</a:t>
            </a:r>
          </a:p>
        </p:txBody>
      </p:sp>
      <p:pic>
        <p:nvPicPr>
          <p:cNvPr id="7" name="Рисунок 6" descr="Хлопать в ладоши">
            <a:extLst>
              <a:ext uri="{FF2B5EF4-FFF2-40B4-BE49-F238E27FC236}">
                <a16:creationId xmlns:a16="http://schemas.microsoft.com/office/drawing/2014/main" id="{74751493-3421-4DDA-87BC-B957787BF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4772" y="1600200"/>
            <a:ext cx="504056" cy="504056"/>
          </a:xfrm>
          <a:prstGeom prst="rect">
            <a:avLst/>
          </a:prstGeom>
        </p:spPr>
      </p:pic>
      <p:pic>
        <p:nvPicPr>
          <p:cNvPr id="11" name="Рисунок 10" descr="Знак одобрения">
            <a:extLst>
              <a:ext uri="{FF2B5EF4-FFF2-40B4-BE49-F238E27FC236}">
                <a16:creationId xmlns:a16="http://schemas.microsoft.com/office/drawing/2014/main" id="{5A2D7270-6AF0-4425-9AFE-FB5D86EF5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6016" y="429309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3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Вспомни, как называют такие изображения? Расскажи, как их получают?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exigenservices.ru/sites/default/files/styles/gallery_image/public/gallery/1/risunok09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12627"/>
            <a:ext cx="4000528" cy="4845164"/>
          </a:xfrm>
          <a:prstGeom prst="rect">
            <a:avLst/>
          </a:prstGeom>
          <a:noFill/>
        </p:spPr>
      </p:pic>
      <p:pic>
        <p:nvPicPr>
          <p:cNvPr id="5" name="Picture 6" descr="http://i.blog.fontanka.ru/photos/2011/10/800x600_PR72gOtfrSa6dSj6po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948112" cy="478634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85728"/>
            <a:ext cx="8858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Рисунок – это графический документ.</a:t>
            </a:r>
            <a:b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Эти рисунки нарисованы с помощью красок и цветных карандашей: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 descr="http://www.exigenservices.ru/sites/default/files/styles/gallery_image/public/gallery/1/risunok09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12627"/>
            <a:ext cx="4000528" cy="4845164"/>
          </a:xfrm>
          <a:prstGeom prst="rect">
            <a:avLst/>
          </a:prstGeom>
          <a:noFill/>
        </p:spPr>
      </p:pic>
      <p:pic>
        <p:nvPicPr>
          <p:cNvPr id="5" name="Picture 6" descr="http://i.blog.fontanka.ru/photos/2011/10/800x600_PR72gOtfrSa6dSj6pof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948112" cy="478634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85728"/>
            <a:ext cx="8858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903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7158" y="4429108"/>
            <a:ext cx="8501122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Назови инструменты, с помощью которых можно получить эти графические документы.</a:t>
            </a:r>
          </a:p>
        </p:txBody>
      </p:sp>
      <p:pic>
        <p:nvPicPr>
          <p:cNvPr id="21514" name="Picture 10" descr="http://im0-tub-ru.yandex.net/i?id=101376975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500570"/>
            <a:ext cx="2643190" cy="1866308"/>
          </a:xfrm>
          <a:prstGeom prst="rect">
            <a:avLst/>
          </a:prstGeom>
          <a:noFill/>
        </p:spPr>
      </p:pic>
      <p:pic>
        <p:nvPicPr>
          <p:cNvPr id="21516" name="Picture 12" descr="http://img479.imageshack.us/img479/5998/1424757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500570"/>
            <a:ext cx="1343622" cy="1931599"/>
          </a:xfrm>
          <a:prstGeom prst="rect">
            <a:avLst/>
          </a:prstGeom>
          <a:noFill/>
        </p:spPr>
      </p:pic>
      <p:pic>
        <p:nvPicPr>
          <p:cNvPr id="21522" name="Picture 18" descr="http://cs403328.userapi.com/v403328032/1f8f/stdo_uaK4q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00570"/>
            <a:ext cx="2876542" cy="2017670"/>
          </a:xfrm>
          <a:prstGeom prst="rect">
            <a:avLst/>
          </a:prstGeom>
          <a:noFill/>
        </p:spPr>
      </p:pic>
      <p:pic>
        <p:nvPicPr>
          <p:cNvPr id="21524" name="Picture 20" descr="http://im7-tub-ru.yandex.net/i?id=62995766-03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1643050"/>
            <a:ext cx="1905000" cy="1428750"/>
          </a:xfrm>
          <a:prstGeom prst="rect">
            <a:avLst/>
          </a:prstGeom>
          <a:noFill/>
        </p:spPr>
      </p:pic>
      <p:pic>
        <p:nvPicPr>
          <p:cNvPr id="21526" name="Picture 22" descr="http://img-fotki.yandex.ru/get/4428/79551863.63/0_72170_f4878090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643182"/>
            <a:ext cx="1937039" cy="1395403"/>
          </a:xfrm>
          <a:prstGeom prst="rect">
            <a:avLst/>
          </a:prstGeom>
          <a:noFill/>
        </p:spPr>
      </p:pic>
      <p:pic>
        <p:nvPicPr>
          <p:cNvPr id="21528" name="Picture 24" descr="http://im8-tub-ru.yandex.net/i?id=320583225-5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571612"/>
            <a:ext cx="2286000" cy="1428750"/>
          </a:xfrm>
          <a:prstGeom prst="rect">
            <a:avLst/>
          </a:prstGeom>
          <a:noFill/>
        </p:spPr>
      </p:pic>
      <p:pic>
        <p:nvPicPr>
          <p:cNvPr id="21530" name="Picture 26" descr="http://festival.1september.ru/articles/591592/img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1643050"/>
            <a:ext cx="1600189" cy="206631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214282" y="285728"/>
            <a:ext cx="8715436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Фотоаппарат и сканер – инструменты для получения фотографий  и отсканированных изображений. 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7158" y="285728"/>
            <a:ext cx="8501122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Фотографии и отсканированные  картинки – это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57158" y="4857760"/>
            <a:ext cx="8501122" cy="1296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+mj-lt"/>
                <a:ea typeface="+mj-ea"/>
                <a:cs typeface="+mj-cs"/>
              </a:rPr>
              <a:t>г</a:t>
            </a:r>
            <a:r>
              <a:rPr kumimoji="0" lang="ru-RU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рафические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документы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DAC17-1655-449D-97A5-479C335867D6}"/>
              </a:ext>
            </a:extLst>
          </p:cNvPr>
          <p:cNvSpPr txBox="1"/>
          <p:nvPr/>
        </p:nvSpPr>
        <p:spPr>
          <a:xfrm>
            <a:off x="500034" y="3071800"/>
            <a:ext cx="130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1 сканер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174D81-4556-4702-B88A-329184934982}"/>
              </a:ext>
            </a:extLst>
          </p:cNvPr>
          <p:cNvSpPr txBox="1"/>
          <p:nvPr/>
        </p:nvSpPr>
        <p:spPr>
          <a:xfrm>
            <a:off x="2267744" y="4038585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2 краски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9413F0-D345-4B01-9E4F-D0FC47036563}"/>
              </a:ext>
            </a:extLst>
          </p:cNvPr>
          <p:cNvSpPr txBox="1"/>
          <p:nvPr/>
        </p:nvSpPr>
        <p:spPr>
          <a:xfrm>
            <a:off x="5272680" y="4038585"/>
            <a:ext cx="1040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3 </a:t>
            </a:r>
            <a:r>
              <a:rPr lang="en-US" sz="2400" dirty="0"/>
              <a:t>Paint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8527C7-6B1E-4403-917A-44596B0F8E6B}"/>
              </a:ext>
            </a:extLst>
          </p:cNvPr>
          <p:cNvSpPr txBox="1"/>
          <p:nvPr/>
        </p:nvSpPr>
        <p:spPr>
          <a:xfrm>
            <a:off x="6878355" y="3500453"/>
            <a:ext cx="193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ru-RU" sz="2400" dirty="0"/>
              <a:t> фотоаппарат</a:t>
            </a:r>
            <a:r>
              <a:rPr lang="en-US" sz="2400" dirty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965 0.0736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6284 0.0826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4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15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15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0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2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8" grpId="0"/>
      <p:bldP spid="18" grpId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Подумай, с помощью ещё какого технического устройства, можно получать фотографии?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571745"/>
            <a:ext cx="8229600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3556" name="Picture 4" descr="http://newkaliningrad-st.cdn.ngenix.net/upload/iblock/c58/0960d601ee856946032249111600e6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4162426" cy="4162426"/>
          </a:xfrm>
          <a:prstGeom prst="rect">
            <a:avLst/>
          </a:prstGeom>
          <a:noFill/>
        </p:spPr>
      </p:pic>
      <p:pic>
        <p:nvPicPr>
          <p:cNvPr id="23558" name="Picture 6" descr="http://www.yaplakal.com/uploads/av-169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00240"/>
            <a:ext cx="2214578" cy="2809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154098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называется  компьютерная программа для создания электронных графических документов?</a:t>
            </a:r>
          </a:p>
        </p:txBody>
      </p:sp>
      <p:pic>
        <p:nvPicPr>
          <p:cNvPr id="4" name="Picture 9" descr="C:\Documents and Settings\nata\Рабочий стол\computer.png"/>
          <p:cNvPicPr>
            <a:picLocks noChangeAspect="1" noChangeArrowheads="1"/>
          </p:cNvPicPr>
          <p:nvPr/>
        </p:nvPicPr>
        <p:blipFill>
          <a:blip r:embed="rId2"/>
          <a:srcRect b="23943"/>
          <a:stretch>
            <a:fillRect/>
          </a:stretch>
        </p:blipFill>
        <p:spPr bwMode="auto">
          <a:xfrm>
            <a:off x="1571604" y="1500174"/>
            <a:ext cx="6643702" cy="50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36234" b="6882"/>
          <a:stretch>
            <a:fillRect/>
          </a:stretch>
        </p:blipFill>
        <p:spPr bwMode="auto">
          <a:xfrm>
            <a:off x="2786050" y="2143116"/>
            <a:ext cx="33575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7158" y="214290"/>
            <a:ext cx="8572560" cy="1500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Графический редактор – инструмент для работы с графическими</a:t>
            </a:r>
            <a:r>
              <a:rPr kumimoji="0" lang="ru-RU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файлами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35732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Посмотри, какие из этих изображений  ты мог бы нарисовать  в графическом редакторе?</a:t>
            </a:r>
          </a:p>
        </p:txBody>
      </p:sp>
      <p:pic>
        <p:nvPicPr>
          <p:cNvPr id="24580" name="Picture 4" descr="http://www.equestrian.ru/photos/user_photo/2009/e9e22f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2876542" cy="1922240"/>
          </a:xfrm>
          <a:prstGeom prst="rect">
            <a:avLst/>
          </a:prstGeom>
          <a:noFill/>
        </p:spPr>
      </p:pic>
      <p:pic>
        <p:nvPicPr>
          <p:cNvPr id="24582" name="Picture 6" descr="http://im8-tub-ru.yandex.net/i?id=321850462-1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14818"/>
            <a:ext cx="3205170" cy="2146319"/>
          </a:xfrm>
          <a:prstGeom prst="rect">
            <a:avLst/>
          </a:prstGeom>
          <a:noFill/>
        </p:spPr>
      </p:pic>
      <p:pic>
        <p:nvPicPr>
          <p:cNvPr id="7" name="Picture 18" descr="http://cs403328.userapi.com/v403328032/1f8f/stdo_uaK4q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214818"/>
            <a:ext cx="3286148" cy="2204760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/>
          <a:stretch>
            <a:fillRect/>
          </a:stretch>
        </p:blipFill>
        <p:spPr bwMode="auto">
          <a:xfrm>
            <a:off x="1142976" y="1643050"/>
            <a:ext cx="2714644" cy="24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BAF0E4-84C8-46C8-AF37-692E53D0D4D3}"/>
              </a:ext>
            </a:extLst>
          </p:cNvPr>
          <p:cNvSpPr txBox="1"/>
          <p:nvPr/>
        </p:nvSpPr>
        <p:spPr>
          <a:xfrm>
            <a:off x="857224" y="29249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6D5992-1918-4C89-B181-91710B846802}"/>
              </a:ext>
            </a:extLst>
          </p:cNvPr>
          <p:cNvSpPr txBox="1"/>
          <p:nvPr/>
        </p:nvSpPr>
        <p:spPr>
          <a:xfrm>
            <a:off x="4788024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B9D0C-5E86-4C44-AA3E-3CA719F4E354}"/>
              </a:ext>
            </a:extLst>
          </p:cNvPr>
          <p:cNvSpPr txBox="1"/>
          <p:nvPr/>
        </p:nvSpPr>
        <p:spPr>
          <a:xfrm>
            <a:off x="611560" y="5085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E4EFBC-458E-4227-BC86-7848F727A633}"/>
              </a:ext>
            </a:extLst>
          </p:cNvPr>
          <p:cNvSpPr txBox="1"/>
          <p:nvPr/>
        </p:nvSpPr>
        <p:spPr>
          <a:xfrm>
            <a:off x="4857752" y="5085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CCDB9-0A65-4A50-8BA7-7EA880148277}"/>
              </a:ext>
            </a:extLst>
          </p:cNvPr>
          <p:cNvSpPr txBox="1"/>
          <p:nvPr/>
        </p:nvSpPr>
        <p:spPr>
          <a:xfrm>
            <a:off x="6817527" y="5060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368412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285728"/>
            <a:ext cx="8472518" cy="1368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Графический планшет – устройство 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ввода изображений в компьютер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634" name="Picture 10" descr="http://cs10762.userapi.com/v10762697/6a0/lAHNkLqoOY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85926"/>
            <a:ext cx="5009824" cy="4071966"/>
          </a:xfrm>
          <a:prstGeom prst="rect">
            <a:avLst/>
          </a:prstGeom>
          <a:noFill/>
        </p:spPr>
      </p:pic>
      <p:pic>
        <p:nvPicPr>
          <p:cNvPr id="26636" name="Picture 12" descr="http://freemarket.kiev.ua/images_goods/Canon/Canon-PIXMA-iP360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785926"/>
            <a:ext cx="5610925" cy="4214842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214282" y="285728"/>
            <a:ext cx="8615394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Принтер – устройство 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вывода изображений  с компьютера на бумагу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Самое важное: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268605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/>
              <a:t>    </a:t>
            </a:r>
            <a:r>
              <a:rPr lang="ru-RU" b="1" dirty="0">
                <a:solidFill>
                  <a:srgbClr val="002060"/>
                </a:solidFill>
              </a:rPr>
              <a:t>Графический ___________ можно создать разными способами: </a:t>
            </a:r>
          </a:p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</a:rPr>
              <a:t>    с помощью ___________, фотоаппарата или графического __________,  фото камеры на ____________, графического ____________ в компьютере.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868" y="5000636"/>
            <a:ext cx="1920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документ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4357694"/>
            <a:ext cx="16093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сканера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5143512"/>
            <a:ext cx="1927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планшета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4357694"/>
            <a:ext cx="1895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телефоне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2264" y="4429132"/>
            <a:ext cx="2049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редактора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Picture 24" descr="http://im8-tub-ru.yandex.net/i?id=320583225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5016"/>
            <a:ext cx="1228718" cy="767949"/>
          </a:xfrm>
          <a:prstGeom prst="rect">
            <a:avLst/>
          </a:prstGeom>
          <a:noFill/>
        </p:spPr>
      </p:pic>
      <p:pic>
        <p:nvPicPr>
          <p:cNvPr id="10" name="Picture 20" descr="http://im7-tub-ru.yandex.net/i?id=62995766-0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643578"/>
            <a:ext cx="1238227" cy="928694"/>
          </a:xfrm>
          <a:prstGeom prst="rect">
            <a:avLst/>
          </a:prstGeom>
          <a:noFill/>
        </p:spPr>
      </p:pic>
      <p:pic>
        <p:nvPicPr>
          <p:cNvPr id="11" name="Picture 4" descr="http://newkaliningrad-st.cdn.ngenix.net/upload/iblock/c58/0960d601ee856946032249111600e6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5500702"/>
            <a:ext cx="947716" cy="947716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r="36234" b="6882"/>
          <a:stretch>
            <a:fillRect/>
          </a:stretch>
        </p:blipFill>
        <p:spPr bwMode="auto">
          <a:xfrm>
            <a:off x="7429520" y="5500702"/>
            <a:ext cx="1071570" cy="95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cs10762.userapi.com/v10762697/6a0/lAHNkLqoOY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5572140"/>
            <a:ext cx="1054700" cy="857256"/>
          </a:xfrm>
          <a:prstGeom prst="rect">
            <a:avLst/>
          </a:prstGeom>
          <a:noFill/>
        </p:spPr>
      </p:pic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500298" y="6580188"/>
            <a:ext cx="55467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err="1"/>
              <a:t>Кутепова</a:t>
            </a:r>
            <a:r>
              <a:rPr lang="ru-RU" sz="1200" dirty="0"/>
              <a:t> Н.В, г.Соль- Илецк, Оренбургская обл.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0347 -0.5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17865 -0.345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173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6945 -0.397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19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08646 -0.2194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110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5504 -0.2303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01122" cy="135732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Домашнее задание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5C8AB-003E-427A-A34A-91DB171C97F7}"/>
              </a:ext>
            </a:extLst>
          </p:cNvPr>
          <p:cNvSpPr txBox="1"/>
          <p:nvPr/>
        </p:nvSpPr>
        <p:spPr>
          <a:xfrm>
            <a:off x="683568" y="1196752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/>
              <a:t>Читать учебник стр. 85-91. Ответь на вопрос стр. 90-91 прямо в письме на адрес </a:t>
            </a:r>
            <a:r>
              <a:rPr lang="en-US" sz="2400" dirty="0">
                <a:hlinkClick r:id="rId2"/>
              </a:rPr>
              <a:t>tamau@yandex.ru</a:t>
            </a:r>
            <a:r>
              <a:rPr lang="en-US" sz="2400" dirty="0"/>
              <a:t> </a:t>
            </a:r>
            <a:endParaRPr lang="ru-RU" sz="2400" dirty="0"/>
          </a:p>
          <a:p>
            <a:r>
              <a:rPr lang="ru-RU" sz="2400" dirty="0"/>
              <a:t>Не забудь в теме письма указать 2А Фамилия Имя.</a:t>
            </a:r>
          </a:p>
          <a:p>
            <a:r>
              <a:rPr lang="ru-RU" sz="2400" dirty="0"/>
              <a:t>2. По желанию. Платформа </a:t>
            </a:r>
            <a:r>
              <a:rPr lang="ru-RU" sz="2400" dirty="0" err="1"/>
              <a:t>Образовариум</a:t>
            </a:r>
            <a:r>
              <a:rPr lang="ru-RU" sz="2400" dirty="0"/>
              <a:t>: </a:t>
            </a:r>
            <a:r>
              <a:rPr lang="ru-RU" sz="2400" dirty="0">
                <a:hlinkClick r:id="rId3"/>
              </a:rPr>
              <a:t>Тема 24. Электронный документ и файл</a:t>
            </a:r>
            <a:r>
              <a:rPr lang="ru-RU" sz="2400" dirty="0"/>
              <a:t>. Скриншот пришли на адрес </a:t>
            </a:r>
            <a:r>
              <a:rPr lang="en-US" sz="2400" dirty="0">
                <a:hlinkClick r:id="rId2"/>
              </a:rPr>
              <a:t>tamau@yandex.ru</a:t>
            </a:r>
            <a:r>
              <a:rPr lang="en-US" sz="2400" dirty="0"/>
              <a:t> </a:t>
            </a:r>
            <a:r>
              <a:rPr lang="ru-RU" sz="2400" dirty="0"/>
              <a:t>Не забудь в теме письма указать 2А Фамилия Имя.</a:t>
            </a:r>
          </a:p>
          <a:p>
            <a:r>
              <a:rPr lang="ru-RU" sz="2400" dirty="0"/>
              <a:t>3. Для души. Создай рисунки в приложениях, которые ты найдешь в дневнике:</a:t>
            </a:r>
          </a:p>
          <a:p>
            <a:r>
              <a:rPr lang="ru-RU" sz="2400" dirty="0"/>
              <a:t>Кот </a:t>
            </a:r>
          </a:p>
          <a:p>
            <a:r>
              <a:rPr lang="ru-RU" sz="2400" dirty="0"/>
              <a:t>Заяц</a:t>
            </a:r>
          </a:p>
          <a:p>
            <a:r>
              <a:rPr lang="ru-RU" sz="2400" dirty="0"/>
              <a:t>Но вначале архив надо сохранить в своем компьютере, распаковать и запустить приложение.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154497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ьные файлы\ПАПКА  ДЛЯ  СКАЧИВАНИЯ\93817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525000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2"/>
          <p:cNvSpPr>
            <a:spLocks noGrp="1"/>
          </p:cNvSpPr>
          <p:nvPr>
            <p:ph type="ctrTitle"/>
          </p:nvPr>
        </p:nvSpPr>
        <p:spPr>
          <a:xfrm>
            <a:off x="928688" y="1643063"/>
            <a:ext cx="7286650" cy="192881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6000" dirty="0">
                <a:cs typeface="Arial" charset="0"/>
              </a:rPr>
              <a:t>Физкультминутка</a:t>
            </a:r>
            <a:br>
              <a:rPr lang="ru-RU" sz="6000" dirty="0">
                <a:cs typeface="Arial" charset="0"/>
              </a:rPr>
            </a:br>
            <a:r>
              <a:rPr lang="ru-RU" sz="6000" dirty="0">
                <a:cs typeface="Arial" charset="0"/>
              </a:rPr>
              <a:t>для  глаз</a:t>
            </a:r>
          </a:p>
        </p:txBody>
      </p:sp>
      <p:sp>
        <p:nvSpPr>
          <p:cNvPr id="2052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57313" y="3714750"/>
            <a:ext cx="6215062" cy="2214563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4000" dirty="0">
                <a:solidFill>
                  <a:schemeClr val="tx1"/>
                </a:solidFill>
              </a:rPr>
              <a:t>Следите глазами</a:t>
            </a:r>
          </a:p>
          <a:p>
            <a:pPr algn="r" eaLnBrk="1" hangingPunct="1"/>
            <a:r>
              <a:rPr lang="ru-RU" sz="4000" dirty="0">
                <a:solidFill>
                  <a:schemeClr val="tx1"/>
                </a:solidFill>
              </a:rPr>
              <a:t> за появляющимися картинками</a:t>
            </a:r>
          </a:p>
        </p:txBody>
      </p:sp>
    </p:spTree>
  </p:cSld>
  <p:clrMapOvr>
    <a:masterClrMapping/>
  </p:clrMapOvr>
  <p:transition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EA8D7-B176-4831-8339-70090917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Анкета по итогам первой недели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2D95B-2716-4E0B-B4E9-F7728737D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/>
              <a:t>В чат пишите номер вопроса и ставьте + или –</a:t>
            </a:r>
          </a:p>
          <a:p>
            <a:pPr marL="0" indent="0">
              <a:buNone/>
            </a:pPr>
            <a:r>
              <a:rPr lang="ru-RU" dirty="0"/>
              <a:t>1 Презентация была понятна?</a:t>
            </a:r>
          </a:p>
          <a:p>
            <a:pPr marL="0" indent="0">
              <a:buNone/>
            </a:pPr>
            <a:r>
              <a:rPr lang="ru-RU" dirty="0"/>
              <a:t>2 Успевал ответить в чате?</a:t>
            </a:r>
          </a:p>
          <a:p>
            <a:pPr marL="0" indent="0">
              <a:buNone/>
            </a:pPr>
            <a:r>
              <a:rPr lang="ru-RU" dirty="0"/>
              <a:t>3 Мешали тебе ответы других ребят?</a:t>
            </a:r>
          </a:p>
          <a:p>
            <a:pPr marL="0" indent="0">
              <a:buNone/>
            </a:pPr>
            <a:r>
              <a:rPr lang="ru-RU" dirty="0"/>
              <a:t>4 Мешали записи не по теме урока?</a:t>
            </a:r>
          </a:p>
          <a:p>
            <a:pPr marL="0" indent="0">
              <a:buNone/>
            </a:pPr>
            <a:r>
              <a:rPr lang="ru-RU" dirty="0"/>
              <a:t>5 Удалось зарегистрироваться на платформе </a:t>
            </a:r>
            <a:r>
              <a:rPr lang="ru-RU" dirty="0" err="1"/>
              <a:t>Образовариум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6 Понравился урок на </a:t>
            </a:r>
            <a:r>
              <a:rPr lang="ru-RU" dirty="0" err="1"/>
              <a:t>Образовариуме</a:t>
            </a:r>
            <a:r>
              <a:rPr lang="ru-R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680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-153988" y="-215900"/>
            <a:ext cx="9297988" cy="7073900"/>
            <a:chOff x="-52554" y="-115613"/>
            <a:chExt cx="9297355" cy="7073461"/>
          </a:xfrm>
        </p:grpSpPr>
        <p:sp>
          <p:nvSpPr>
            <p:cNvPr id="10" name="Полилиния 9"/>
            <p:cNvSpPr/>
            <p:nvPr/>
          </p:nvSpPr>
          <p:spPr>
            <a:xfrm>
              <a:off x="-41442" y="3479852"/>
              <a:ext cx="9206873" cy="1019112"/>
            </a:xfrm>
            <a:custGeom>
              <a:avLst/>
              <a:gdLst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77766 h 840828"/>
                <a:gd name="connsiteX1" fmla="*/ 9186041 w 9207062"/>
                <a:gd name="connsiteY1" fmla="*/ 840828 h 840828"/>
                <a:gd name="connsiteX2" fmla="*/ 9207062 w 9207062"/>
                <a:gd name="connsiteY2" fmla="*/ 294290 h 840828"/>
                <a:gd name="connsiteX3" fmla="*/ 8891751 w 9207062"/>
                <a:gd name="connsiteY3" fmla="*/ 609600 h 840828"/>
                <a:gd name="connsiteX4" fmla="*/ 8408275 w 9207062"/>
                <a:gd name="connsiteY4" fmla="*/ 567559 h 840828"/>
                <a:gd name="connsiteX5" fmla="*/ 8219089 w 9207062"/>
                <a:gd name="connsiteY5" fmla="*/ 609600 h 840828"/>
                <a:gd name="connsiteX6" fmla="*/ 7956331 w 9207062"/>
                <a:gd name="connsiteY6" fmla="*/ 536028 h 840828"/>
                <a:gd name="connsiteX7" fmla="*/ 7683062 w 9207062"/>
                <a:gd name="connsiteY7" fmla="*/ 388883 h 840828"/>
                <a:gd name="connsiteX8" fmla="*/ 7430813 w 9207062"/>
                <a:gd name="connsiteY8" fmla="*/ 294290 h 840828"/>
                <a:gd name="connsiteX9" fmla="*/ 7136524 w 9207062"/>
                <a:gd name="connsiteY9" fmla="*/ 31531 h 840828"/>
                <a:gd name="connsiteX10" fmla="*/ 6821213 w 9207062"/>
                <a:gd name="connsiteY10" fmla="*/ 0 h 840828"/>
                <a:gd name="connsiteX11" fmla="*/ 6653048 w 9207062"/>
                <a:gd name="connsiteY11" fmla="*/ 52552 h 840828"/>
                <a:gd name="connsiteX12" fmla="*/ 6400800 w 9207062"/>
                <a:gd name="connsiteY12" fmla="*/ 178676 h 840828"/>
                <a:gd name="connsiteX13" fmla="*/ 6190593 w 9207062"/>
                <a:gd name="connsiteY13" fmla="*/ 336331 h 840828"/>
                <a:gd name="connsiteX14" fmla="*/ 5675586 w 9207062"/>
                <a:gd name="connsiteY14" fmla="*/ 451945 h 840828"/>
                <a:gd name="connsiteX15" fmla="*/ 5265682 w 9207062"/>
                <a:gd name="connsiteY15" fmla="*/ 441434 h 840828"/>
                <a:gd name="connsiteX16" fmla="*/ 4845269 w 9207062"/>
                <a:gd name="connsiteY16" fmla="*/ 388883 h 840828"/>
                <a:gd name="connsiteX17" fmla="*/ 4635062 w 9207062"/>
                <a:gd name="connsiteY17" fmla="*/ 210207 h 840828"/>
                <a:gd name="connsiteX18" fmla="*/ 4572000 w 9207062"/>
                <a:gd name="connsiteY18" fmla="*/ 63062 h 840828"/>
                <a:gd name="connsiteX19" fmla="*/ 4340772 w 9207062"/>
                <a:gd name="connsiteY19" fmla="*/ 52552 h 840828"/>
                <a:gd name="connsiteX20" fmla="*/ 4193627 w 9207062"/>
                <a:gd name="connsiteY20" fmla="*/ 168166 h 840828"/>
                <a:gd name="connsiteX21" fmla="*/ 3909848 w 9207062"/>
                <a:gd name="connsiteY21" fmla="*/ 315310 h 840828"/>
                <a:gd name="connsiteX22" fmla="*/ 3657600 w 9207062"/>
                <a:gd name="connsiteY22" fmla="*/ 515007 h 840828"/>
                <a:gd name="connsiteX23" fmla="*/ 3415862 w 9207062"/>
                <a:gd name="connsiteY23" fmla="*/ 399393 h 840828"/>
                <a:gd name="connsiteX24" fmla="*/ 3132082 w 9207062"/>
                <a:gd name="connsiteY24" fmla="*/ 409903 h 840828"/>
                <a:gd name="connsiteX25" fmla="*/ 3005958 w 9207062"/>
                <a:gd name="connsiteY25" fmla="*/ 315310 h 840828"/>
                <a:gd name="connsiteX26" fmla="*/ 2606565 w 9207062"/>
                <a:gd name="connsiteY26" fmla="*/ 409903 h 840828"/>
                <a:gd name="connsiteX27" fmla="*/ 2354317 w 9207062"/>
                <a:gd name="connsiteY27" fmla="*/ 536028 h 840828"/>
                <a:gd name="connsiteX28" fmla="*/ 2081048 w 9207062"/>
                <a:gd name="connsiteY28" fmla="*/ 599090 h 840828"/>
                <a:gd name="connsiteX29" fmla="*/ 1797269 w 9207062"/>
                <a:gd name="connsiteY29" fmla="*/ 662152 h 840828"/>
                <a:gd name="connsiteX30" fmla="*/ 1639613 w 9207062"/>
                <a:gd name="connsiteY30" fmla="*/ 714703 h 840828"/>
                <a:gd name="connsiteX31" fmla="*/ 1429407 w 9207062"/>
                <a:gd name="connsiteY31" fmla="*/ 620110 h 840828"/>
                <a:gd name="connsiteX32" fmla="*/ 1261241 w 9207062"/>
                <a:gd name="connsiteY32" fmla="*/ 504497 h 840828"/>
                <a:gd name="connsiteX33" fmla="*/ 1187669 w 9207062"/>
                <a:gd name="connsiteY33" fmla="*/ 409903 h 840828"/>
                <a:gd name="connsiteX34" fmla="*/ 1051034 w 9207062"/>
                <a:gd name="connsiteY34" fmla="*/ 462455 h 840828"/>
                <a:gd name="connsiteX35" fmla="*/ 872358 w 9207062"/>
                <a:gd name="connsiteY35" fmla="*/ 504497 h 840828"/>
                <a:gd name="connsiteX36" fmla="*/ 756744 w 9207062"/>
                <a:gd name="connsiteY36" fmla="*/ 409903 h 840828"/>
                <a:gd name="connsiteX37" fmla="*/ 662151 w 9207062"/>
                <a:gd name="connsiteY37" fmla="*/ 283779 h 840828"/>
                <a:gd name="connsiteX38" fmla="*/ 325820 w 9207062"/>
                <a:gd name="connsiteY38" fmla="*/ 273269 h 840828"/>
                <a:gd name="connsiteX39" fmla="*/ 94593 w 9207062"/>
                <a:gd name="connsiteY39" fmla="*/ 210207 h 840828"/>
                <a:gd name="connsiteX40" fmla="*/ 52551 w 9207062"/>
                <a:gd name="connsiteY40" fmla="*/ 304800 h 840828"/>
                <a:gd name="connsiteX41" fmla="*/ 52551 w 9207062"/>
                <a:gd name="connsiteY41" fmla="*/ 746234 h 840828"/>
                <a:gd name="connsiteX42" fmla="*/ 0 w 9207062"/>
                <a:gd name="connsiteY42" fmla="*/ 777766 h 840828"/>
                <a:gd name="connsiteX0" fmla="*/ 0 w 9207062"/>
                <a:gd name="connsiteY0" fmla="*/ 783078 h 846140"/>
                <a:gd name="connsiteX1" fmla="*/ 9186041 w 9207062"/>
                <a:gd name="connsiteY1" fmla="*/ 846140 h 846140"/>
                <a:gd name="connsiteX2" fmla="*/ 9207062 w 9207062"/>
                <a:gd name="connsiteY2" fmla="*/ 299602 h 846140"/>
                <a:gd name="connsiteX3" fmla="*/ 8891751 w 9207062"/>
                <a:gd name="connsiteY3" fmla="*/ 614912 h 846140"/>
                <a:gd name="connsiteX4" fmla="*/ 8408275 w 9207062"/>
                <a:gd name="connsiteY4" fmla="*/ 572871 h 846140"/>
                <a:gd name="connsiteX5" fmla="*/ 8219089 w 9207062"/>
                <a:gd name="connsiteY5" fmla="*/ 614912 h 846140"/>
                <a:gd name="connsiteX6" fmla="*/ 7956331 w 9207062"/>
                <a:gd name="connsiteY6" fmla="*/ 541340 h 846140"/>
                <a:gd name="connsiteX7" fmla="*/ 7683062 w 9207062"/>
                <a:gd name="connsiteY7" fmla="*/ 394195 h 846140"/>
                <a:gd name="connsiteX8" fmla="*/ 7430813 w 9207062"/>
                <a:gd name="connsiteY8" fmla="*/ 299602 h 846140"/>
                <a:gd name="connsiteX9" fmla="*/ 7136524 w 9207062"/>
                <a:gd name="connsiteY9" fmla="*/ 36843 h 846140"/>
                <a:gd name="connsiteX10" fmla="*/ 6821213 w 9207062"/>
                <a:gd name="connsiteY10" fmla="*/ 5312 h 846140"/>
                <a:gd name="connsiteX11" fmla="*/ 6653048 w 9207062"/>
                <a:gd name="connsiteY11" fmla="*/ 57864 h 846140"/>
                <a:gd name="connsiteX12" fmla="*/ 6400800 w 9207062"/>
                <a:gd name="connsiteY12" fmla="*/ 183988 h 846140"/>
                <a:gd name="connsiteX13" fmla="*/ 6190593 w 9207062"/>
                <a:gd name="connsiteY13" fmla="*/ 341643 h 846140"/>
                <a:gd name="connsiteX14" fmla="*/ 5675586 w 9207062"/>
                <a:gd name="connsiteY14" fmla="*/ 457257 h 846140"/>
                <a:gd name="connsiteX15" fmla="*/ 5265682 w 9207062"/>
                <a:gd name="connsiteY15" fmla="*/ 446746 h 846140"/>
                <a:gd name="connsiteX16" fmla="*/ 4845269 w 9207062"/>
                <a:gd name="connsiteY16" fmla="*/ 394195 h 846140"/>
                <a:gd name="connsiteX17" fmla="*/ 4635062 w 9207062"/>
                <a:gd name="connsiteY17" fmla="*/ 215519 h 846140"/>
                <a:gd name="connsiteX18" fmla="*/ 4572000 w 9207062"/>
                <a:gd name="connsiteY18" fmla="*/ 68374 h 846140"/>
                <a:gd name="connsiteX19" fmla="*/ 4340772 w 9207062"/>
                <a:gd name="connsiteY19" fmla="*/ 57864 h 846140"/>
                <a:gd name="connsiteX20" fmla="*/ 4193627 w 9207062"/>
                <a:gd name="connsiteY20" fmla="*/ 173478 h 846140"/>
                <a:gd name="connsiteX21" fmla="*/ 3909848 w 9207062"/>
                <a:gd name="connsiteY21" fmla="*/ 320622 h 846140"/>
                <a:gd name="connsiteX22" fmla="*/ 3657600 w 9207062"/>
                <a:gd name="connsiteY22" fmla="*/ 520319 h 846140"/>
                <a:gd name="connsiteX23" fmla="*/ 3415862 w 9207062"/>
                <a:gd name="connsiteY23" fmla="*/ 404705 h 846140"/>
                <a:gd name="connsiteX24" fmla="*/ 3132082 w 9207062"/>
                <a:gd name="connsiteY24" fmla="*/ 415215 h 846140"/>
                <a:gd name="connsiteX25" fmla="*/ 3005958 w 9207062"/>
                <a:gd name="connsiteY25" fmla="*/ 320622 h 846140"/>
                <a:gd name="connsiteX26" fmla="*/ 2606565 w 9207062"/>
                <a:gd name="connsiteY26" fmla="*/ 415215 h 846140"/>
                <a:gd name="connsiteX27" fmla="*/ 2354317 w 9207062"/>
                <a:gd name="connsiteY27" fmla="*/ 541340 h 846140"/>
                <a:gd name="connsiteX28" fmla="*/ 2081048 w 9207062"/>
                <a:gd name="connsiteY28" fmla="*/ 604402 h 846140"/>
                <a:gd name="connsiteX29" fmla="*/ 1797269 w 9207062"/>
                <a:gd name="connsiteY29" fmla="*/ 667464 h 846140"/>
                <a:gd name="connsiteX30" fmla="*/ 1639613 w 9207062"/>
                <a:gd name="connsiteY30" fmla="*/ 720015 h 846140"/>
                <a:gd name="connsiteX31" fmla="*/ 1429407 w 9207062"/>
                <a:gd name="connsiteY31" fmla="*/ 625422 h 846140"/>
                <a:gd name="connsiteX32" fmla="*/ 1261241 w 9207062"/>
                <a:gd name="connsiteY32" fmla="*/ 509809 h 846140"/>
                <a:gd name="connsiteX33" fmla="*/ 1187669 w 9207062"/>
                <a:gd name="connsiteY33" fmla="*/ 415215 h 846140"/>
                <a:gd name="connsiteX34" fmla="*/ 1051034 w 9207062"/>
                <a:gd name="connsiteY34" fmla="*/ 467767 h 846140"/>
                <a:gd name="connsiteX35" fmla="*/ 872358 w 9207062"/>
                <a:gd name="connsiteY35" fmla="*/ 509809 h 846140"/>
                <a:gd name="connsiteX36" fmla="*/ 756744 w 9207062"/>
                <a:gd name="connsiteY36" fmla="*/ 415215 h 846140"/>
                <a:gd name="connsiteX37" fmla="*/ 662151 w 9207062"/>
                <a:gd name="connsiteY37" fmla="*/ 289091 h 846140"/>
                <a:gd name="connsiteX38" fmla="*/ 325820 w 9207062"/>
                <a:gd name="connsiteY38" fmla="*/ 278581 h 846140"/>
                <a:gd name="connsiteX39" fmla="*/ 94593 w 9207062"/>
                <a:gd name="connsiteY39" fmla="*/ 215519 h 846140"/>
                <a:gd name="connsiteX40" fmla="*/ 52551 w 9207062"/>
                <a:gd name="connsiteY40" fmla="*/ 310112 h 846140"/>
                <a:gd name="connsiteX41" fmla="*/ 52551 w 9207062"/>
                <a:gd name="connsiteY41" fmla="*/ 751546 h 846140"/>
                <a:gd name="connsiteX42" fmla="*/ 0 w 9207062"/>
                <a:gd name="connsiteY42" fmla="*/ 783078 h 846140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43963 h 1007025"/>
                <a:gd name="connsiteX1" fmla="*/ 9186041 w 9207062"/>
                <a:gd name="connsiteY1" fmla="*/ 1007025 h 1007025"/>
                <a:gd name="connsiteX2" fmla="*/ 9207062 w 9207062"/>
                <a:gd name="connsiteY2" fmla="*/ 460487 h 1007025"/>
                <a:gd name="connsiteX3" fmla="*/ 8891751 w 9207062"/>
                <a:gd name="connsiteY3" fmla="*/ 775797 h 1007025"/>
                <a:gd name="connsiteX4" fmla="*/ 8408275 w 9207062"/>
                <a:gd name="connsiteY4" fmla="*/ 733756 h 1007025"/>
                <a:gd name="connsiteX5" fmla="*/ 8219089 w 9207062"/>
                <a:gd name="connsiteY5" fmla="*/ 775797 h 1007025"/>
                <a:gd name="connsiteX6" fmla="*/ 7956331 w 9207062"/>
                <a:gd name="connsiteY6" fmla="*/ 702225 h 1007025"/>
                <a:gd name="connsiteX7" fmla="*/ 7683062 w 9207062"/>
                <a:gd name="connsiteY7" fmla="*/ 555080 h 1007025"/>
                <a:gd name="connsiteX8" fmla="*/ 7430813 w 9207062"/>
                <a:gd name="connsiteY8" fmla="*/ 460487 h 1007025"/>
                <a:gd name="connsiteX9" fmla="*/ 7136524 w 9207062"/>
                <a:gd name="connsiteY9" fmla="*/ 197728 h 1007025"/>
                <a:gd name="connsiteX10" fmla="*/ 6821213 w 9207062"/>
                <a:gd name="connsiteY10" fmla="*/ 166197 h 1007025"/>
                <a:gd name="connsiteX11" fmla="*/ 6653048 w 9207062"/>
                <a:gd name="connsiteY11" fmla="*/ 218749 h 1007025"/>
                <a:gd name="connsiteX12" fmla="*/ 6400800 w 9207062"/>
                <a:gd name="connsiteY12" fmla="*/ 344873 h 1007025"/>
                <a:gd name="connsiteX13" fmla="*/ 6190593 w 9207062"/>
                <a:gd name="connsiteY13" fmla="*/ 502528 h 1007025"/>
                <a:gd name="connsiteX14" fmla="*/ 5675586 w 9207062"/>
                <a:gd name="connsiteY14" fmla="*/ 618142 h 1007025"/>
                <a:gd name="connsiteX15" fmla="*/ 5265682 w 9207062"/>
                <a:gd name="connsiteY15" fmla="*/ 607631 h 1007025"/>
                <a:gd name="connsiteX16" fmla="*/ 4845269 w 9207062"/>
                <a:gd name="connsiteY16" fmla="*/ 555080 h 1007025"/>
                <a:gd name="connsiteX17" fmla="*/ 4635062 w 9207062"/>
                <a:gd name="connsiteY17" fmla="*/ 376404 h 1007025"/>
                <a:gd name="connsiteX18" fmla="*/ 4572000 w 9207062"/>
                <a:gd name="connsiteY18" fmla="*/ 229259 h 1007025"/>
                <a:gd name="connsiteX19" fmla="*/ 4340772 w 9207062"/>
                <a:gd name="connsiteY19" fmla="*/ 218749 h 1007025"/>
                <a:gd name="connsiteX20" fmla="*/ 4193627 w 9207062"/>
                <a:gd name="connsiteY20" fmla="*/ 334363 h 1007025"/>
                <a:gd name="connsiteX21" fmla="*/ 3909848 w 9207062"/>
                <a:gd name="connsiteY21" fmla="*/ 481507 h 1007025"/>
                <a:gd name="connsiteX22" fmla="*/ 3657600 w 9207062"/>
                <a:gd name="connsiteY22" fmla="*/ 681204 h 1007025"/>
                <a:gd name="connsiteX23" fmla="*/ 3415862 w 9207062"/>
                <a:gd name="connsiteY23" fmla="*/ 565590 h 1007025"/>
                <a:gd name="connsiteX24" fmla="*/ 3132082 w 9207062"/>
                <a:gd name="connsiteY24" fmla="*/ 576100 h 1007025"/>
                <a:gd name="connsiteX25" fmla="*/ 3005958 w 9207062"/>
                <a:gd name="connsiteY25" fmla="*/ 481507 h 1007025"/>
                <a:gd name="connsiteX26" fmla="*/ 2606565 w 9207062"/>
                <a:gd name="connsiteY26" fmla="*/ 576100 h 1007025"/>
                <a:gd name="connsiteX27" fmla="*/ 2354317 w 9207062"/>
                <a:gd name="connsiteY27" fmla="*/ 702225 h 1007025"/>
                <a:gd name="connsiteX28" fmla="*/ 2081048 w 9207062"/>
                <a:gd name="connsiteY28" fmla="*/ 765287 h 1007025"/>
                <a:gd name="connsiteX29" fmla="*/ 1797269 w 9207062"/>
                <a:gd name="connsiteY29" fmla="*/ 828349 h 1007025"/>
                <a:gd name="connsiteX30" fmla="*/ 1639613 w 9207062"/>
                <a:gd name="connsiteY30" fmla="*/ 880900 h 1007025"/>
                <a:gd name="connsiteX31" fmla="*/ 1429407 w 9207062"/>
                <a:gd name="connsiteY31" fmla="*/ 786307 h 1007025"/>
                <a:gd name="connsiteX32" fmla="*/ 1261241 w 9207062"/>
                <a:gd name="connsiteY32" fmla="*/ 670694 h 1007025"/>
                <a:gd name="connsiteX33" fmla="*/ 1187669 w 9207062"/>
                <a:gd name="connsiteY33" fmla="*/ 576100 h 1007025"/>
                <a:gd name="connsiteX34" fmla="*/ 1051034 w 9207062"/>
                <a:gd name="connsiteY34" fmla="*/ 628652 h 1007025"/>
                <a:gd name="connsiteX35" fmla="*/ 872358 w 9207062"/>
                <a:gd name="connsiteY35" fmla="*/ 670694 h 1007025"/>
                <a:gd name="connsiteX36" fmla="*/ 756744 w 9207062"/>
                <a:gd name="connsiteY36" fmla="*/ 576100 h 1007025"/>
                <a:gd name="connsiteX37" fmla="*/ 662151 w 9207062"/>
                <a:gd name="connsiteY37" fmla="*/ 449976 h 1007025"/>
                <a:gd name="connsiteX38" fmla="*/ 325820 w 9207062"/>
                <a:gd name="connsiteY38" fmla="*/ 439466 h 1007025"/>
                <a:gd name="connsiteX39" fmla="*/ 94593 w 9207062"/>
                <a:gd name="connsiteY39" fmla="*/ 376404 h 1007025"/>
                <a:gd name="connsiteX40" fmla="*/ 52551 w 9207062"/>
                <a:gd name="connsiteY40" fmla="*/ 470997 h 1007025"/>
                <a:gd name="connsiteX41" fmla="*/ 52551 w 9207062"/>
                <a:gd name="connsiteY41" fmla="*/ 912431 h 1007025"/>
                <a:gd name="connsiteX42" fmla="*/ 0 w 9207062"/>
                <a:gd name="connsiteY42" fmla="*/ 943963 h 1007025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  <a:gd name="connsiteX0" fmla="*/ 0 w 9207062"/>
                <a:gd name="connsiteY0" fmla="*/ 956170 h 1019232"/>
                <a:gd name="connsiteX1" fmla="*/ 9186041 w 9207062"/>
                <a:gd name="connsiteY1" fmla="*/ 1019232 h 1019232"/>
                <a:gd name="connsiteX2" fmla="*/ 9207062 w 9207062"/>
                <a:gd name="connsiteY2" fmla="*/ 472694 h 1019232"/>
                <a:gd name="connsiteX3" fmla="*/ 8891751 w 9207062"/>
                <a:gd name="connsiteY3" fmla="*/ 788004 h 1019232"/>
                <a:gd name="connsiteX4" fmla="*/ 8408275 w 9207062"/>
                <a:gd name="connsiteY4" fmla="*/ 745963 h 1019232"/>
                <a:gd name="connsiteX5" fmla="*/ 8219089 w 9207062"/>
                <a:gd name="connsiteY5" fmla="*/ 788004 h 1019232"/>
                <a:gd name="connsiteX6" fmla="*/ 7956331 w 9207062"/>
                <a:gd name="connsiteY6" fmla="*/ 714432 h 1019232"/>
                <a:gd name="connsiteX7" fmla="*/ 7683062 w 9207062"/>
                <a:gd name="connsiteY7" fmla="*/ 567287 h 1019232"/>
                <a:gd name="connsiteX8" fmla="*/ 7430813 w 9207062"/>
                <a:gd name="connsiteY8" fmla="*/ 472694 h 1019232"/>
                <a:gd name="connsiteX9" fmla="*/ 7136524 w 9207062"/>
                <a:gd name="connsiteY9" fmla="*/ 209935 h 1019232"/>
                <a:gd name="connsiteX10" fmla="*/ 6821213 w 9207062"/>
                <a:gd name="connsiteY10" fmla="*/ 178404 h 1019232"/>
                <a:gd name="connsiteX11" fmla="*/ 6653048 w 9207062"/>
                <a:gd name="connsiteY11" fmla="*/ 230956 h 1019232"/>
                <a:gd name="connsiteX12" fmla="*/ 6400800 w 9207062"/>
                <a:gd name="connsiteY12" fmla="*/ 357080 h 1019232"/>
                <a:gd name="connsiteX13" fmla="*/ 6190593 w 9207062"/>
                <a:gd name="connsiteY13" fmla="*/ 514735 h 1019232"/>
                <a:gd name="connsiteX14" fmla="*/ 5675586 w 9207062"/>
                <a:gd name="connsiteY14" fmla="*/ 630349 h 1019232"/>
                <a:gd name="connsiteX15" fmla="*/ 5265682 w 9207062"/>
                <a:gd name="connsiteY15" fmla="*/ 619838 h 1019232"/>
                <a:gd name="connsiteX16" fmla="*/ 4845269 w 9207062"/>
                <a:gd name="connsiteY16" fmla="*/ 567287 h 1019232"/>
                <a:gd name="connsiteX17" fmla="*/ 4635062 w 9207062"/>
                <a:gd name="connsiteY17" fmla="*/ 388611 h 1019232"/>
                <a:gd name="connsiteX18" fmla="*/ 4572000 w 9207062"/>
                <a:gd name="connsiteY18" fmla="*/ 241466 h 1019232"/>
                <a:gd name="connsiteX19" fmla="*/ 4340772 w 9207062"/>
                <a:gd name="connsiteY19" fmla="*/ 230956 h 1019232"/>
                <a:gd name="connsiteX20" fmla="*/ 4193627 w 9207062"/>
                <a:gd name="connsiteY20" fmla="*/ 346570 h 1019232"/>
                <a:gd name="connsiteX21" fmla="*/ 3909848 w 9207062"/>
                <a:gd name="connsiteY21" fmla="*/ 493714 h 1019232"/>
                <a:gd name="connsiteX22" fmla="*/ 3657600 w 9207062"/>
                <a:gd name="connsiteY22" fmla="*/ 693411 h 1019232"/>
                <a:gd name="connsiteX23" fmla="*/ 3415862 w 9207062"/>
                <a:gd name="connsiteY23" fmla="*/ 577797 h 1019232"/>
                <a:gd name="connsiteX24" fmla="*/ 3132082 w 9207062"/>
                <a:gd name="connsiteY24" fmla="*/ 588307 h 1019232"/>
                <a:gd name="connsiteX25" fmla="*/ 3005958 w 9207062"/>
                <a:gd name="connsiteY25" fmla="*/ 493714 h 1019232"/>
                <a:gd name="connsiteX26" fmla="*/ 2606565 w 9207062"/>
                <a:gd name="connsiteY26" fmla="*/ 588307 h 1019232"/>
                <a:gd name="connsiteX27" fmla="*/ 2354317 w 9207062"/>
                <a:gd name="connsiteY27" fmla="*/ 714432 h 1019232"/>
                <a:gd name="connsiteX28" fmla="*/ 2081048 w 9207062"/>
                <a:gd name="connsiteY28" fmla="*/ 777494 h 1019232"/>
                <a:gd name="connsiteX29" fmla="*/ 1797269 w 9207062"/>
                <a:gd name="connsiteY29" fmla="*/ 840556 h 1019232"/>
                <a:gd name="connsiteX30" fmla="*/ 1639613 w 9207062"/>
                <a:gd name="connsiteY30" fmla="*/ 893107 h 1019232"/>
                <a:gd name="connsiteX31" fmla="*/ 1429407 w 9207062"/>
                <a:gd name="connsiteY31" fmla="*/ 798514 h 1019232"/>
                <a:gd name="connsiteX32" fmla="*/ 1261241 w 9207062"/>
                <a:gd name="connsiteY32" fmla="*/ 682901 h 1019232"/>
                <a:gd name="connsiteX33" fmla="*/ 1187669 w 9207062"/>
                <a:gd name="connsiteY33" fmla="*/ 588307 h 1019232"/>
                <a:gd name="connsiteX34" fmla="*/ 1051034 w 9207062"/>
                <a:gd name="connsiteY34" fmla="*/ 640859 h 1019232"/>
                <a:gd name="connsiteX35" fmla="*/ 872358 w 9207062"/>
                <a:gd name="connsiteY35" fmla="*/ 682901 h 1019232"/>
                <a:gd name="connsiteX36" fmla="*/ 756744 w 9207062"/>
                <a:gd name="connsiteY36" fmla="*/ 588307 h 1019232"/>
                <a:gd name="connsiteX37" fmla="*/ 662151 w 9207062"/>
                <a:gd name="connsiteY37" fmla="*/ 462183 h 1019232"/>
                <a:gd name="connsiteX38" fmla="*/ 325820 w 9207062"/>
                <a:gd name="connsiteY38" fmla="*/ 451673 h 1019232"/>
                <a:gd name="connsiteX39" fmla="*/ 94593 w 9207062"/>
                <a:gd name="connsiteY39" fmla="*/ 388611 h 1019232"/>
                <a:gd name="connsiteX40" fmla="*/ 52551 w 9207062"/>
                <a:gd name="connsiteY40" fmla="*/ 483204 h 1019232"/>
                <a:gd name="connsiteX41" fmla="*/ 52551 w 9207062"/>
                <a:gd name="connsiteY41" fmla="*/ 924638 h 1019232"/>
                <a:gd name="connsiteX42" fmla="*/ 0 w 9207062"/>
                <a:gd name="connsiteY42" fmla="*/ 956170 h 1019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207062" h="1019232">
                  <a:moveTo>
                    <a:pt x="0" y="956170"/>
                  </a:moveTo>
                  <a:lnTo>
                    <a:pt x="9186041" y="1019232"/>
                  </a:lnTo>
                  <a:lnTo>
                    <a:pt x="9207062" y="472694"/>
                  </a:lnTo>
                  <a:lnTo>
                    <a:pt x="8891751" y="788004"/>
                  </a:lnTo>
                  <a:cubicBezTo>
                    <a:pt x="8788666" y="655874"/>
                    <a:pt x="8569406" y="568519"/>
                    <a:pt x="8408275" y="745963"/>
                  </a:cubicBezTo>
                  <a:cubicBezTo>
                    <a:pt x="8364237" y="675199"/>
                    <a:pt x="8240215" y="727312"/>
                    <a:pt x="8219089" y="788004"/>
                  </a:cubicBezTo>
                  <a:cubicBezTo>
                    <a:pt x="8179103" y="695212"/>
                    <a:pt x="8183593" y="581788"/>
                    <a:pt x="7956331" y="714432"/>
                  </a:cubicBezTo>
                  <a:cubicBezTo>
                    <a:pt x="7982693" y="687604"/>
                    <a:pt x="7926530" y="354393"/>
                    <a:pt x="7683062" y="567287"/>
                  </a:cubicBezTo>
                  <a:cubicBezTo>
                    <a:pt x="7697383" y="459552"/>
                    <a:pt x="7576788" y="326421"/>
                    <a:pt x="7430813" y="472694"/>
                  </a:cubicBezTo>
                  <a:cubicBezTo>
                    <a:pt x="7520023" y="293030"/>
                    <a:pt x="7321914" y="67331"/>
                    <a:pt x="7136524" y="209935"/>
                  </a:cubicBezTo>
                  <a:cubicBezTo>
                    <a:pt x="7186978" y="112111"/>
                    <a:pt x="6943763" y="0"/>
                    <a:pt x="6821213" y="178404"/>
                  </a:cubicBezTo>
                  <a:cubicBezTo>
                    <a:pt x="6882618" y="51457"/>
                    <a:pt x="6648763" y="18175"/>
                    <a:pt x="6653048" y="230956"/>
                  </a:cubicBezTo>
                  <a:cubicBezTo>
                    <a:pt x="6537201" y="158695"/>
                    <a:pt x="6380095" y="78499"/>
                    <a:pt x="6400800" y="357080"/>
                  </a:cubicBezTo>
                  <a:cubicBezTo>
                    <a:pt x="6343419" y="311204"/>
                    <a:pt x="6030452" y="220877"/>
                    <a:pt x="6190593" y="514735"/>
                  </a:cubicBezTo>
                  <a:cubicBezTo>
                    <a:pt x="5987164" y="431031"/>
                    <a:pt x="5780571" y="342569"/>
                    <a:pt x="5675586" y="630349"/>
                  </a:cubicBezTo>
                  <a:cubicBezTo>
                    <a:pt x="5632607" y="498253"/>
                    <a:pt x="5397549" y="513800"/>
                    <a:pt x="5265682" y="619838"/>
                  </a:cubicBezTo>
                  <a:cubicBezTo>
                    <a:pt x="5222378" y="556279"/>
                    <a:pt x="4971117" y="386362"/>
                    <a:pt x="4845269" y="567287"/>
                  </a:cubicBezTo>
                  <a:cubicBezTo>
                    <a:pt x="4775200" y="507728"/>
                    <a:pt x="4835305" y="360854"/>
                    <a:pt x="4635062" y="388611"/>
                  </a:cubicBezTo>
                  <a:cubicBezTo>
                    <a:pt x="4753741" y="312573"/>
                    <a:pt x="4700971" y="136524"/>
                    <a:pt x="4572000" y="241466"/>
                  </a:cubicBezTo>
                  <a:cubicBezTo>
                    <a:pt x="4567950" y="149061"/>
                    <a:pt x="4232112" y="12207"/>
                    <a:pt x="4340772" y="230956"/>
                  </a:cubicBezTo>
                  <a:cubicBezTo>
                    <a:pt x="4291724" y="269494"/>
                    <a:pt x="4117265" y="173092"/>
                    <a:pt x="4193627" y="346570"/>
                  </a:cubicBezTo>
                  <a:cubicBezTo>
                    <a:pt x="4097450" y="309890"/>
                    <a:pt x="3871095" y="249400"/>
                    <a:pt x="3909848" y="493714"/>
                  </a:cubicBezTo>
                  <a:cubicBezTo>
                    <a:pt x="3825765" y="560280"/>
                    <a:pt x="3678189" y="491903"/>
                    <a:pt x="3657600" y="693411"/>
                  </a:cubicBezTo>
                  <a:cubicBezTo>
                    <a:pt x="3577021" y="654873"/>
                    <a:pt x="3521849" y="411543"/>
                    <a:pt x="3415862" y="577797"/>
                  </a:cubicBezTo>
                  <a:cubicBezTo>
                    <a:pt x="3321269" y="581300"/>
                    <a:pt x="3180647" y="437162"/>
                    <a:pt x="3132082" y="588307"/>
                  </a:cubicBezTo>
                  <a:cubicBezTo>
                    <a:pt x="3161489" y="517084"/>
                    <a:pt x="3076585" y="252191"/>
                    <a:pt x="3005958" y="493714"/>
                  </a:cubicBezTo>
                  <a:cubicBezTo>
                    <a:pt x="2822039" y="474441"/>
                    <a:pt x="2730184" y="283722"/>
                    <a:pt x="2606565" y="588307"/>
                  </a:cubicBezTo>
                  <a:cubicBezTo>
                    <a:pt x="2522482" y="630349"/>
                    <a:pt x="2428890" y="421560"/>
                    <a:pt x="2354317" y="714432"/>
                  </a:cubicBezTo>
                  <a:cubicBezTo>
                    <a:pt x="2263227" y="735453"/>
                    <a:pt x="2092780" y="605655"/>
                    <a:pt x="2081048" y="777494"/>
                  </a:cubicBezTo>
                  <a:cubicBezTo>
                    <a:pt x="1986455" y="798515"/>
                    <a:pt x="1780756" y="679829"/>
                    <a:pt x="1797269" y="840556"/>
                  </a:cubicBezTo>
                  <a:cubicBezTo>
                    <a:pt x="1744717" y="858073"/>
                    <a:pt x="1693773" y="766046"/>
                    <a:pt x="1639613" y="893107"/>
                  </a:cubicBezTo>
                  <a:cubicBezTo>
                    <a:pt x="1569544" y="861576"/>
                    <a:pt x="1602707" y="718908"/>
                    <a:pt x="1429407" y="798514"/>
                  </a:cubicBezTo>
                  <a:cubicBezTo>
                    <a:pt x="1387662" y="771083"/>
                    <a:pt x="1418919" y="688096"/>
                    <a:pt x="1261241" y="682901"/>
                  </a:cubicBezTo>
                  <a:cubicBezTo>
                    <a:pt x="1236717" y="651370"/>
                    <a:pt x="1299529" y="592846"/>
                    <a:pt x="1187669" y="588307"/>
                  </a:cubicBezTo>
                  <a:cubicBezTo>
                    <a:pt x="1183423" y="521682"/>
                    <a:pt x="1047391" y="478875"/>
                    <a:pt x="1051034" y="640859"/>
                  </a:cubicBezTo>
                  <a:cubicBezTo>
                    <a:pt x="1050785" y="557976"/>
                    <a:pt x="907145" y="561479"/>
                    <a:pt x="872358" y="682901"/>
                  </a:cubicBezTo>
                  <a:cubicBezTo>
                    <a:pt x="888862" y="586004"/>
                    <a:pt x="879720" y="573358"/>
                    <a:pt x="756744" y="588307"/>
                  </a:cubicBezTo>
                  <a:cubicBezTo>
                    <a:pt x="736079" y="529183"/>
                    <a:pt x="775986" y="474496"/>
                    <a:pt x="662151" y="462183"/>
                  </a:cubicBezTo>
                  <a:cubicBezTo>
                    <a:pt x="628076" y="386911"/>
                    <a:pt x="522206" y="267793"/>
                    <a:pt x="325820" y="451673"/>
                  </a:cubicBezTo>
                  <a:cubicBezTo>
                    <a:pt x="265690" y="327352"/>
                    <a:pt x="291584" y="230625"/>
                    <a:pt x="94593" y="388611"/>
                  </a:cubicBezTo>
                  <a:lnTo>
                    <a:pt x="52551" y="483204"/>
                  </a:lnTo>
                  <a:lnTo>
                    <a:pt x="52551" y="924638"/>
                  </a:lnTo>
                  <a:lnTo>
                    <a:pt x="0" y="956170"/>
                  </a:lnTo>
                  <a:close/>
                </a:path>
              </a:pathLst>
            </a:custGeom>
            <a:solidFill>
              <a:srgbClr val="3C8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-52554" y="3864003"/>
              <a:ext cx="9297355" cy="3077971"/>
            </a:xfrm>
            <a:custGeom>
              <a:avLst/>
              <a:gdLst>
                <a:gd name="connsiteX0" fmla="*/ 10511 w 9249104"/>
                <a:gd name="connsiteY0" fmla="*/ 42041 h 2196662"/>
                <a:gd name="connsiteX1" fmla="*/ 9154511 w 9249104"/>
                <a:gd name="connsiteY1" fmla="*/ 0 h 2196662"/>
                <a:gd name="connsiteX2" fmla="*/ 9249104 w 9249104"/>
                <a:gd name="connsiteY2" fmla="*/ 2165131 h 2196662"/>
                <a:gd name="connsiteX3" fmla="*/ 0 w 9249104"/>
                <a:gd name="connsiteY3" fmla="*/ 2196662 h 2196662"/>
                <a:gd name="connsiteX4" fmla="*/ 10511 w 9249104"/>
                <a:gd name="connsiteY4" fmla="*/ 42041 h 2196662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49104"/>
                <a:gd name="connsiteY0" fmla="*/ 924153 h 3078774"/>
                <a:gd name="connsiteX1" fmla="*/ 9154511 w 9249104"/>
                <a:gd name="connsiteY1" fmla="*/ 882112 h 3078774"/>
                <a:gd name="connsiteX2" fmla="*/ 9249104 w 9249104"/>
                <a:gd name="connsiteY2" fmla="*/ 3047243 h 3078774"/>
                <a:gd name="connsiteX3" fmla="*/ 0 w 9249104"/>
                <a:gd name="connsiteY3" fmla="*/ 3078774 h 3078774"/>
                <a:gd name="connsiteX4" fmla="*/ 10511 w 9249104"/>
                <a:gd name="connsiteY4" fmla="*/ 924153 h 3078774"/>
                <a:gd name="connsiteX0" fmla="*/ 10511 w 9297355"/>
                <a:gd name="connsiteY0" fmla="*/ 924153 h 3078774"/>
                <a:gd name="connsiteX1" fmla="*/ 9297355 w 9297355"/>
                <a:gd name="connsiteY1" fmla="*/ 882112 h 3078774"/>
                <a:gd name="connsiteX2" fmla="*/ 9249104 w 9297355"/>
                <a:gd name="connsiteY2" fmla="*/ 3047243 h 3078774"/>
                <a:gd name="connsiteX3" fmla="*/ 0 w 9297355"/>
                <a:gd name="connsiteY3" fmla="*/ 3078774 h 3078774"/>
                <a:gd name="connsiteX4" fmla="*/ 10511 w 9297355"/>
                <a:gd name="connsiteY4" fmla="*/ 924153 h 307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7355" h="3078774">
                  <a:moveTo>
                    <a:pt x="10511" y="924153"/>
                  </a:moveTo>
                  <a:cubicBezTo>
                    <a:pt x="3297468" y="0"/>
                    <a:pt x="6912154" y="395890"/>
                    <a:pt x="9297355" y="882112"/>
                  </a:cubicBezTo>
                  <a:lnTo>
                    <a:pt x="9249104" y="3047243"/>
                  </a:lnTo>
                  <a:lnTo>
                    <a:pt x="0" y="3078774"/>
                  </a:lnTo>
                  <a:cubicBezTo>
                    <a:pt x="3504" y="2360567"/>
                    <a:pt x="7007" y="1642360"/>
                    <a:pt x="10511" y="924153"/>
                  </a:cubicBezTo>
                  <a:close/>
                </a:path>
              </a:pathLst>
            </a:custGeom>
            <a:solidFill>
              <a:srgbClr val="57BA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777652" y="4278314"/>
              <a:ext cx="8387779" cy="2679534"/>
            </a:xfrm>
            <a:custGeom>
              <a:avLst/>
              <a:gdLst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  <a:gd name="connsiteX0" fmla="*/ 8387255 w 8387255"/>
                <a:gd name="connsiteY0" fmla="*/ 0 h 2680138"/>
                <a:gd name="connsiteX1" fmla="*/ 0 w 8387255"/>
                <a:gd name="connsiteY1" fmla="*/ 2680138 h 2680138"/>
                <a:gd name="connsiteX2" fmla="*/ 8387255 w 8387255"/>
                <a:gd name="connsiteY2" fmla="*/ 2606566 h 2680138"/>
                <a:gd name="connsiteX3" fmla="*/ 8387255 w 8387255"/>
                <a:gd name="connsiteY3" fmla="*/ 0 h 268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7255" h="2680138">
                  <a:moveTo>
                    <a:pt x="8387255" y="0"/>
                  </a:moveTo>
                  <a:cubicBezTo>
                    <a:pt x="5466187" y="397574"/>
                    <a:pt x="4794367" y="212981"/>
                    <a:pt x="0" y="2680138"/>
                  </a:cubicBezTo>
                  <a:lnTo>
                    <a:pt x="8387255" y="2606566"/>
                  </a:lnTo>
                  <a:cubicBezTo>
                    <a:pt x="8383737" y="1730704"/>
                    <a:pt x="8376744" y="854849"/>
                    <a:pt x="8387255" y="0"/>
                  </a:cubicBezTo>
                  <a:close/>
                </a:path>
              </a:pathLst>
            </a:custGeom>
            <a:solidFill>
              <a:srgbClr val="53B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-20806" y="4267203"/>
              <a:ext cx="8608427" cy="2658897"/>
            </a:xfrm>
            <a:custGeom>
              <a:avLst/>
              <a:gdLst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  <a:gd name="connsiteX0" fmla="*/ 21021 w 8607973"/>
                <a:gd name="connsiteY0" fmla="*/ 0 h 2659117"/>
                <a:gd name="connsiteX1" fmla="*/ 8607973 w 8607973"/>
                <a:gd name="connsiteY1" fmla="*/ 2648607 h 2659117"/>
                <a:gd name="connsiteX2" fmla="*/ 0 w 8607973"/>
                <a:gd name="connsiteY2" fmla="*/ 2659117 h 2659117"/>
                <a:gd name="connsiteX3" fmla="*/ 21021 w 8607973"/>
                <a:gd name="connsiteY3" fmla="*/ 0 h 265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7973" h="2659117">
                  <a:moveTo>
                    <a:pt x="21021" y="0"/>
                  </a:moveTo>
                  <a:cubicBezTo>
                    <a:pt x="3199974" y="80129"/>
                    <a:pt x="5958482" y="967591"/>
                    <a:pt x="8607973" y="2648607"/>
                  </a:cubicBezTo>
                  <a:lnTo>
                    <a:pt x="0" y="2659117"/>
                  </a:lnTo>
                  <a:lnTo>
                    <a:pt x="21021" y="0"/>
                  </a:lnTo>
                  <a:close/>
                </a:path>
              </a:pathLst>
            </a:custGeom>
            <a:solidFill>
              <a:srgbClr val="4EA5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2142810" y="571732"/>
              <a:ext cx="4297070" cy="1930280"/>
            </a:xfrm>
            <a:custGeom>
              <a:avLst/>
              <a:gdLst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0 w 3981065"/>
                <a:gd name="connsiteY0" fmla="*/ 756745 h 1345324"/>
                <a:gd name="connsiteX1" fmla="*/ 1093075 w 3981065"/>
                <a:gd name="connsiteY1" fmla="*/ 914400 h 1345324"/>
                <a:gd name="connsiteX2" fmla="*/ 819806 w 3981065"/>
                <a:gd name="connsiteY2" fmla="*/ 1345324 h 1345324"/>
                <a:gd name="connsiteX3" fmla="*/ 1828800 w 3981065"/>
                <a:gd name="connsiteY3" fmla="*/ 945931 h 1345324"/>
                <a:gd name="connsiteX4" fmla="*/ 2701158 w 3981065"/>
                <a:gd name="connsiteY4" fmla="*/ 1177158 h 1345324"/>
                <a:gd name="connsiteX5" fmla="*/ 3174124 w 3981065"/>
                <a:gd name="connsiteY5" fmla="*/ 935421 h 1345324"/>
                <a:gd name="connsiteX6" fmla="*/ 3951889 w 3981065"/>
                <a:gd name="connsiteY6" fmla="*/ 1103586 h 1345324"/>
                <a:gd name="connsiteX7" fmla="*/ 3836275 w 3981065"/>
                <a:gd name="connsiteY7" fmla="*/ 714703 h 1345324"/>
                <a:gd name="connsiteX8" fmla="*/ 3268717 w 3981065"/>
                <a:gd name="connsiteY8" fmla="*/ 630621 h 1345324"/>
                <a:gd name="connsiteX9" fmla="*/ 3541986 w 3981065"/>
                <a:gd name="connsiteY9" fmla="*/ 588579 h 1345324"/>
                <a:gd name="connsiteX10" fmla="*/ 3258206 w 3981065"/>
                <a:gd name="connsiteY10" fmla="*/ 378372 h 1345324"/>
                <a:gd name="connsiteX11" fmla="*/ 2858813 w 3981065"/>
                <a:gd name="connsiteY11" fmla="*/ 210207 h 1345324"/>
                <a:gd name="connsiteX12" fmla="*/ 2690648 w 3981065"/>
                <a:gd name="connsiteY12" fmla="*/ 0 h 1345324"/>
                <a:gd name="connsiteX13" fmla="*/ 2238703 w 3981065"/>
                <a:gd name="connsiteY13" fmla="*/ 10510 h 1345324"/>
                <a:gd name="connsiteX14" fmla="*/ 1208689 w 3981065"/>
                <a:gd name="connsiteY14" fmla="*/ 252248 h 1345324"/>
                <a:gd name="connsiteX15" fmla="*/ 1051034 w 3981065"/>
                <a:gd name="connsiteY15" fmla="*/ 315310 h 1345324"/>
                <a:gd name="connsiteX16" fmla="*/ 557048 w 3981065"/>
                <a:gd name="connsiteY16" fmla="*/ 252248 h 1345324"/>
                <a:gd name="connsiteX17" fmla="*/ 0 w 3981065"/>
                <a:gd name="connsiteY17" fmla="*/ 756745 h 1345324"/>
                <a:gd name="connsiteX0" fmla="*/ 49792 w 4030857"/>
                <a:gd name="connsiteY0" fmla="*/ 756745 h 1345324"/>
                <a:gd name="connsiteX1" fmla="*/ 1142867 w 4030857"/>
                <a:gd name="connsiteY1" fmla="*/ 914400 h 1345324"/>
                <a:gd name="connsiteX2" fmla="*/ 869598 w 4030857"/>
                <a:gd name="connsiteY2" fmla="*/ 1345324 h 1345324"/>
                <a:gd name="connsiteX3" fmla="*/ 1878592 w 4030857"/>
                <a:gd name="connsiteY3" fmla="*/ 945931 h 1345324"/>
                <a:gd name="connsiteX4" fmla="*/ 2750950 w 4030857"/>
                <a:gd name="connsiteY4" fmla="*/ 1177158 h 1345324"/>
                <a:gd name="connsiteX5" fmla="*/ 3223916 w 4030857"/>
                <a:gd name="connsiteY5" fmla="*/ 935421 h 1345324"/>
                <a:gd name="connsiteX6" fmla="*/ 4001681 w 4030857"/>
                <a:gd name="connsiteY6" fmla="*/ 1103586 h 1345324"/>
                <a:gd name="connsiteX7" fmla="*/ 3886067 w 4030857"/>
                <a:gd name="connsiteY7" fmla="*/ 714703 h 1345324"/>
                <a:gd name="connsiteX8" fmla="*/ 3318509 w 4030857"/>
                <a:gd name="connsiteY8" fmla="*/ 630621 h 1345324"/>
                <a:gd name="connsiteX9" fmla="*/ 3591778 w 4030857"/>
                <a:gd name="connsiteY9" fmla="*/ 588579 h 1345324"/>
                <a:gd name="connsiteX10" fmla="*/ 3307998 w 4030857"/>
                <a:gd name="connsiteY10" fmla="*/ 378372 h 1345324"/>
                <a:gd name="connsiteX11" fmla="*/ 2908605 w 4030857"/>
                <a:gd name="connsiteY11" fmla="*/ 210207 h 1345324"/>
                <a:gd name="connsiteX12" fmla="*/ 2740440 w 4030857"/>
                <a:gd name="connsiteY12" fmla="*/ 0 h 1345324"/>
                <a:gd name="connsiteX13" fmla="*/ 2288495 w 4030857"/>
                <a:gd name="connsiteY13" fmla="*/ 10510 h 1345324"/>
                <a:gd name="connsiteX14" fmla="*/ 1258481 w 4030857"/>
                <a:gd name="connsiteY14" fmla="*/ 252248 h 1345324"/>
                <a:gd name="connsiteX15" fmla="*/ 1100826 w 4030857"/>
                <a:gd name="connsiteY15" fmla="*/ 315310 h 1345324"/>
                <a:gd name="connsiteX16" fmla="*/ 606840 w 4030857"/>
                <a:gd name="connsiteY16" fmla="*/ 252248 h 1345324"/>
                <a:gd name="connsiteX17" fmla="*/ 49792 w 4030857"/>
                <a:gd name="connsiteY17" fmla="*/ 756745 h 1345324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38729 h 1827308"/>
                <a:gd name="connsiteX1" fmla="*/ 1142867 w 4030857"/>
                <a:gd name="connsiteY1" fmla="*/ 1396384 h 1827308"/>
                <a:gd name="connsiteX2" fmla="*/ 869598 w 4030857"/>
                <a:gd name="connsiteY2" fmla="*/ 1827308 h 1827308"/>
                <a:gd name="connsiteX3" fmla="*/ 1878592 w 4030857"/>
                <a:gd name="connsiteY3" fmla="*/ 1427915 h 1827308"/>
                <a:gd name="connsiteX4" fmla="*/ 2750950 w 4030857"/>
                <a:gd name="connsiteY4" fmla="*/ 1659142 h 1827308"/>
                <a:gd name="connsiteX5" fmla="*/ 3223916 w 4030857"/>
                <a:gd name="connsiteY5" fmla="*/ 1417405 h 1827308"/>
                <a:gd name="connsiteX6" fmla="*/ 4001681 w 4030857"/>
                <a:gd name="connsiteY6" fmla="*/ 1585570 h 1827308"/>
                <a:gd name="connsiteX7" fmla="*/ 3886067 w 4030857"/>
                <a:gd name="connsiteY7" fmla="*/ 1196687 h 1827308"/>
                <a:gd name="connsiteX8" fmla="*/ 3318509 w 4030857"/>
                <a:gd name="connsiteY8" fmla="*/ 1112605 h 1827308"/>
                <a:gd name="connsiteX9" fmla="*/ 3591778 w 4030857"/>
                <a:gd name="connsiteY9" fmla="*/ 1070563 h 1827308"/>
                <a:gd name="connsiteX10" fmla="*/ 3307998 w 4030857"/>
                <a:gd name="connsiteY10" fmla="*/ 860356 h 1827308"/>
                <a:gd name="connsiteX11" fmla="*/ 2908605 w 4030857"/>
                <a:gd name="connsiteY11" fmla="*/ 692191 h 1827308"/>
                <a:gd name="connsiteX12" fmla="*/ 2740440 w 4030857"/>
                <a:gd name="connsiteY12" fmla="*/ 481984 h 1827308"/>
                <a:gd name="connsiteX13" fmla="*/ 2288495 w 4030857"/>
                <a:gd name="connsiteY13" fmla="*/ 492494 h 1827308"/>
                <a:gd name="connsiteX14" fmla="*/ 1258481 w 4030857"/>
                <a:gd name="connsiteY14" fmla="*/ 734232 h 1827308"/>
                <a:gd name="connsiteX15" fmla="*/ 1100826 w 4030857"/>
                <a:gd name="connsiteY15" fmla="*/ 797294 h 1827308"/>
                <a:gd name="connsiteX16" fmla="*/ 606840 w 4030857"/>
                <a:gd name="connsiteY16" fmla="*/ 734232 h 1827308"/>
                <a:gd name="connsiteX17" fmla="*/ 49792 w 4030857"/>
                <a:gd name="connsiteY17" fmla="*/ 1238729 h 1827308"/>
                <a:gd name="connsiteX0" fmla="*/ 49792 w 4030857"/>
                <a:gd name="connsiteY0" fmla="*/ 1262503 h 1851082"/>
                <a:gd name="connsiteX1" fmla="*/ 1142867 w 4030857"/>
                <a:gd name="connsiteY1" fmla="*/ 1420158 h 1851082"/>
                <a:gd name="connsiteX2" fmla="*/ 869598 w 4030857"/>
                <a:gd name="connsiteY2" fmla="*/ 1851082 h 1851082"/>
                <a:gd name="connsiteX3" fmla="*/ 1878592 w 4030857"/>
                <a:gd name="connsiteY3" fmla="*/ 1451689 h 1851082"/>
                <a:gd name="connsiteX4" fmla="*/ 2750950 w 4030857"/>
                <a:gd name="connsiteY4" fmla="*/ 1682916 h 1851082"/>
                <a:gd name="connsiteX5" fmla="*/ 3223916 w 4030857"/>
                <a:gd name="connsiteY5" fmla="*/ 1441179 h 1851082"/>
                <a:gd name="connsiteX6" fmla="*/ 4001681 w 4030857"/>
                <a:gd name="connsiteY6" fmla="*/ 1609344 h 1851082"/>
                <a:gd name="connsiteX7" fmla="*/ 3886067 w 4030857"/>
                <a:gd name="connsiteY7" fmla="*/ 1220461 h 1851082"/>
                <a:gd name="connsiteX8" fmla="*/ 3318509 w 4030857"/>
                <a:gd name="connsiteY8" fmla="*/ 1136379 h 1851082"/>
                <a:gd name="connsiteX9" fmla="*/ 3591778 w 4030857"/>
                <a:gd name="connsiteY9" fmla="*/ 1094337 h 1851082"/>
                <a:gd name="connsiteX10" fmla="*/ 3307998 w 4030857"/>
                <a:gd name="connsiteY10" fmla="*/ 884130 h 1851082"/>
                <a:gd name="connsiteX11" fmla="*/ 2908605 w 4030857"/>
                <a:gd name="connsiteY11" fmla="*/ 715965 h 1851082"/>
                <a:gd name="connsiteX12" fmla="*/ 2740440 w 4030857"/>
                <a:gd name="connsiteY12" fmla="*/ 505758 h 1851082"/>
                <a:gd name="connsiteX13" fmla="*/ 2288495 w 4030857"/>
                <a:gd name="connsiteY13" fmla="*/ 516268 h 1851082"/>
                <a:gd name="connsiteX14" fmla="*/ 1258481 w 4030857"/>
                <a:gd name="connsiteY14" fmla="*/ 758006 h 1851082"/>
                <a:gd name="connsiteX15" fmla="*/ 1100826 w 4030857"/>
                <a:gd name="connsiteY15" fmla="*/ 821068 h 1851082"/>
                <a:gd name="connsiteX16" fmla="*/ 606840 w 4030857"/>
                <a:gd name="connsiteY16" fmla="*/ 758006 h 1851082"/>
                <a:gd name="connsiteX17" fmla="*/ 49792 w 4030857"/>
                <a:gd name="connsiteY17" fmla="*/ 1262503 h 1851082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340808"/>
                <a:gd name="connsiteY0" fmla="*/ 1342298 h 1930877"/>
                <a:gd name="connsiteX1" fmla="*/ 1142867 w 4340808"/>
                <a:gd name="connsiteY1" fmla="*/ 1499953 h 1930877"/>
                <a:gd name="connsiteX2" fmla="*/ 869598 w 4340808"/>
                <a:gd name="connsiteY2" fmla="*/ 1930877 h 1930877"/>
                <a:gd name="connsiteX3" fmla="*/ 1878592 w 4340808"/>
                <a:gd name="connsiteY3" fmla="*/ 1531484 h 1930877"/>
                <a:gd name="connsiteX4" fmla="*/ 2750950 w 4340808"/>
                <a:gd name="connsiteY4" fmla="*/ 1762711 h 1930877"/>
                <a:gd name="connsiteX5" fmla="*/ 3223916 w 4340808"/>
                <a:gd name="connsiteY5" fmla="*/ 1520974 h 1930877"/>
                <a:gd name="connsiteX6" fmla="*/ 4001681 w 4340808"/>
                <a:gd name="connsiteY6" fmla="*/ 1689139 h 1930877"/>
                <a:gd name="connsiteX7" fmla="*/ 3886067 w 4340808"/>
                <a:gd name="connsiteY7" fmla="*/ 1300256 h 1930877"/>
                <a:gd name="connsiteX8" fmla="*/ 3318509 w 4340808"/>
                <a:gd name="connsiteY8" fmla="*/ 1216174 h 1930877"/>
                <a:gd name="connsiteX9" fmla="*/ 3591778 w 4340808"/>
                <a:gd name="connsiteY9" fmla="*/ 1174132 h 1930877"/>
                <a:gd name="connsiteX10" fmla="*/ 3307998 w 4340808"/>
                <a:gd name="connsiteY10" fmla="*/ 963925 h 1930877"/>
                <a:gd name="connsiteX11" fmla="*/ 2908605 w 4340808"/>
                <a:gd name="connsiteY11" fmla="*/ 795760 h 1930877"/>
                <a:gd name="connsiteX12" fmla="*/ 2740440 w 4340808"/>
                <a:gd name="connsiteY12" fmla="*/ 585553 h 1930877"/>
                <a:gd name="connsiteX13" fmla="*/ 2288495 w 4340808"/>
                <a:gd name="connsiteY13" fmla="*/ 596063 h 1930877"/>
                <a:gd name="connsiteX14" fmla="*/ 1258481 w 4340808"/>
                <a:gd name="connsiteY14" fmla="*/ 837801 h 1930877"/>
                <a:gd name="connsiteX15" fmla="*/ 1100826 w 4340808"/>
                <a:gd name="connsiteY15" fmla="*/ 900863 h 1930877"/>
                <a:gd name="connsiteX16" fmla="*/ 606840 w 4340808"/>
                <a:gd name="connsiteY16" fmla="*/ 837801 h 1930877"/>
                <a:gd name="connsiteX17" fmla="*/ 49792 w 4340808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030857"/>
                <a:gd name="connsiteY0" fmla="*/ 1342298 h 1930877"/>
                <a:gd name="connsiteX1" fmla="*/ 1142867 w 4030857"/>
                <a:gd name="connsiteY1" fmla="*/ 1499953 h 1930877"/>
                <a:gd name="connsiteX2" fmla="*/ 869598 w 4030857"/>
                <a:gd name="connsiteY2" fmla="*/ 1930877 h 1930877"/>
                <a:gd name="connsiteX3" fmla="*/ 1878592 w 4030857"/>
                <a:gd name="connsiteY3" fmla="*/ 1531484 h 1930877"/>
                <a:gd name="connsiteX4" fmla="*/ 2750950 w 4030857"/>
                <a:gd name="connsiteY4" fmla="*/ 1762711 h 1930877"/>
                <a:gd name="connsiteX5" fmla="*/ 3223916 w 4030857"/>
                <a:gd name="connsiteY5" fmla="*/ 1520974 h 1930877"/>
                <a:gd name="connsiteX6" fmla="*/ 4001681 w 4030857"/>
                <a:gd name="connsiteY6" fmla="*/ 1689139 h 1930877"/>
                <a:gd name="connsiteX7" fmla="*/ 3886067 w 4030857"/>
                <a:gd name="connsiteY7" fmla="*/ 1300256 h 1930877"/>
                <a:gd name="connsiteX8" fmla="*/ 3318509 w 4030857"/>
                <a:gd name="connsiteY8" fmla="*/ 1216174 h 1930877"/>
                <a:gd name="connsiteX9" fmla="*/ 3591778 w 4030857"/>
                <a:gd name="connsiteY9" fmla="*/ 1174132 h 1930877"/>
                <a:gd name="connsiteX10" fmla="*/ 3307998 w 4030857"/>
                <a:gd name="connsiteY10" fmla="*/ 963925 h 1930877"/>
                <a:gd name="connsiteX11" fmla="*/ 2908605 w 4030857"/>
                <a:gd name="connsiteY11" fmla="*/ 795760 h 1930877"/>
                <a:gd name="connsiteX12" fmla="*/ 2740440 w 4030857"/>
                <a:gd name="connsiteY12" fmla="*/ 585553 h 1930877"/>
                <a:gd name="connsiteX13" fmla="*/ 2288495 w 4030857"/>
                <a:gd name="connsiteY13" fmla="*/ 596063 h 1930877"/>
                <a:gd name="connsiteX14" fmla="*/ 1258481 w 4030857"/>
                <a:gd name="connsiteY14" fmla="*/ 837801 h 1930877"/>
                <a:gd name="connsiteX15" fmla="*/ 1100826 w 4030857"/>
                <a:gd name="connsiteY15" fmla="*/ 900863 h 1930877"/>
                <a:gd name="connsiteX16" fmla="*/ 606840 w 4030857"/>
                <a:gd name="connsiteY16" fmla="*/ 837801 h 1930877"/>
                <a:gd name="connsiteX17" fmla="*/ 49792 w 4030857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  <a:gd name="connsiteX0" fmla="*/ 49792 w 4297558"/>
                <a:gd name="connsiteY0" fmla="*/ 1342298 h 1930877"/>
                <a:gd name="connsiteX1" fmla="*/ 1142867 w 4297558"/>
                <a:gd name="connsiteY1" fmla="*/ 1499953 h 1930877"/>
                <a:gd name="connsiteX2" fmla="*/ 869598 w 4297558"/>
                <a:gd name="connsiteY2" fmla="*/ 1930877 h 1930877"/>
                <a:gd name="connsiteX3" fmla="*/ 1878592 w 4297558"/>
                <a:gd name="connsiteY3" fmla="*/ 1531484 h 1930877"/>
                <a:gd name="connsiteX4" fmla="*/ 2750950 w 4297558"/>
                <a:gd name="connsiteY4" fmla="*/ 1762711 h 1930877"/>
                <a:gd name="connsiteX5" fmla="*/ 3223916 w 4297558"/>
                <a:gd name="connsiteY5" fmla="*/ 1520974 h 1930877"/>
                <a:gd name="connsiteX6" fmla="*/ 4001681 w 4297558"/>
                <a:gd name="connsiteY6" fmla="*/ 1689139 h 1930877"/>
                <a:gd name="connsiteX7" fmla="*/ 3886067 w 4297558"/>
                <a:gd name="connsiteY7" fmla="*/ 1300256 h 1930877"/>
                <a:gd name="connsiteX8" fmla="*/ 3318509 w 4297558"/>
                <a:gd name="connsiteY8" fmla="*/ 1216174 h 1930877"/>
                <a:gd name="connsiteX9" fmla="*/ 3591778 w 4297558"/>
                <a:gd name="connsiteY9" fmla="*/ 1174132 h 1930877"/>
                <a:gd name="connsiteX10" fmla="*/ 3307998 w 4297558"/>
                <a:gd name="connsiteY10" fmla="*/ 963925 h 1930877"/>
                <a:gd name="connsiteX11" fmla="*/ 2908605 w 4297558"/>
                <a:gd name="connsiteY11" fmla="*/ 795760 h 1930877"/>
                <a:gd name="connsiteX12" fmla="*/ 2740440 w 4297558"/>
                <a:gd name="connsiteY12" fmla="*/ 585553 h 1930877"/>
                <a:gd name="connsiteX13" fmla="*/ 2288495 w 4297558"/>
                <a:gd name="connsiteY13" fmla="*/ 596063 h 1930877"/>
                <a:gd name="connsiteX14" fmla="*/ 1258481 w 4297558"/>
                <a:gd name="connsiteY14" fmla="*/ 837801 h 1930877"/>
                <a:gd name="connsiteX15" fmla="*/ 1100826 w 4297558"/>
                <a:gd name="connsiteY15" fmla="*/ 900863 h 1930877"/>
                <a:gd name="connsiteX16" fmla="*/ 606840 w 4297558"/>
                <a:gd name="connsiteY16" fmla="*/ 837801 h 1930877"/>
                <a:gd name="connsiteX17" fmla="*/ 49792 w 4297558"/>
                <a:gd name="connsiteY17" fmla="*/ 1342298 h 193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7558" h="1930877">
                  <a:moveTo>
                    <a:pt x="49792" y="1342298"/>
                  </a:moveTo>
                  <a:cubicBezTo>
                    <a:pt x="609438" y="1518686"/>
                    <a:pt x="1073807" y="1242624"/>
                    <a:pt x="1142867" y="1499953"/>
                  </a:cubicBezTo>
                  <a:cubicBezTo>
                    <a:pt x="961311" y="1653128"/>
                    <a:pt x="960688" y="1787236"/>
                    <a:pt x="869598" y="1930877"/>
                  </a:cubicBezTo>
                  <a:cubicBezTo>
                    <a:pt x="1286912" y="1554867"/>
                    <a:pt x="1504179" y="1493174"/>
                    <a:pt x="1878592" y="1531484"/>
                  </a:cubicBezTo>
                  <a:cubicBezTo>
                    <a:pt x="2507154" y="1862576"/>
                    <a:pt x="2158593" y="1809277"/>
                    <a:pt x="2750950" y="1762711"/>
                  </a:cubicBezTo>
                  <a:cubicBezTo>
                    <a:pt x="2908605" y="1682132"/>
                    <a:pt x="3142468" y="1796825"/>
                    <a:pt x="3223916" y="1520974"/>
                  </a:cubicBezTo>
                  <a:cubicBezTo>
                    <a:pt x="3535558" y="1377004"/>
                    <a:pt x="3694804" y="1723581"/>
                    <a:pt x="4001681" y="1689139"/>
                  </a:cubicBezTo>
                  <a:cubicBezTo>
                    <a:pt x="4271903" y="1596923"/>
                    <a:pt x="4297558" y="1300268"/>
                    <a:pt x="3886067" y="1300256"/>
                  </a:cubicBezTo>
                  <a:cubicBezTo>
                    <a:pt x="3696881" y="1272229"/>
                    <a:pt x="3488649" y="1363275"/>
                    <a:pt x="3318509" y="1216174"/>
                  </a:cubicBezTo>
                  <a:cubicBezTo>
                    <a:pt x="3619154" y="859272"/>
                    <a:pt x="3510221" y="1126259"/>
                    <a:pt x="3591778" y="1174132"/>
                  </a:cubicBezTo>
                  <a:cubicBezTo>
                    <a:pt x="3873431" y="1380328"/>
                    <a:pt x="3821697" y="757811"/>
                    <a:pt x="3307998" y="963925"/>
                  </a:cubicBezTo>
                  <a:cubicBezTo>
                    <a:pt x="3246311" y="865022"/>
                    <a:pt x="3251294" y="818492"/>
                    <a:pt x="2908605" y="795760"/>
                  </a:cubicBezTo>
                  <a:cubicBezTo>
                    <a:pt x="3271659" y="749519"/>
                    <a:pt x="3215604" y="293688"/>
                    <a:pt x="2740440" y="585553"/>
                  </a:cubicBezTo>
                  <a:cubicBezTo>
                    <a:pt x="2975565" y="298560"/>
                    <a:pt x="2367717" y="6789"/>
                    <a:pt x="2288495" y="596063"/>
                  </a:cubicBezTo>
                  <a:cubicBezTo>
                    <a:pt x="2292835" y="481395"/>
                    <a:pt x="1682799" y="0"/>
                    <a:pt x="1258481" y="837801"/>
                  </a:cubicBezTo>
                  <a:cubicBezTo>
                    <a:pt x="1134512" y="896937"/>
                    <a:pt x="1291552" y="79795"/>
                    <a:pt x="1100826" y="900863"/>
                  </a:cubicBezTo>
                  <a:cubicBezTo>
                    <a:pt x="197999" y="103569"/>
                    <a:pt x="0" y="1144587"/>
                    <a:pt x="606840" y="837801"/>
                  </a:cubicBezTo>
                  <a:cubicBezTo>
                    <a:pt x="654545" y="1206006"/>
                    <a:pt x="235475" y="1174132"/>
                    <a:pt x="49792" y="134229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074780" y="-115613"/>
              <a:ext cx="3163672" cy="1847735"/>
            </a:xfrm>
            <a:custGeom>
              <a:avLst/>
              <a:gdLst>
                <a:gd name="connsiteX0" fmla="*/ 3058510 w 3121572"/>
                <a:gd name="connsiteY0" fmla="*/ 1513490 h 1528700"/>
                <a:gd name="connsiteX1" fmla="*/ 2701158 w 3121572"/>
                <a:gd name="connsiteY1" fmla="*/ 1471448 h 1528700"/>
                <a:gd name="connsiteX2" fmla="*/ 2322786 w 3121572"/>
                <a:gd name="connsiteY2" fmla="*/ 1271752 h 1528700"/>
                <a:gd name="connsiteX3" fmla="*/ 1376855 w 3121572"/>
                <a:gd name="connsiteY3" fmla="*/ 966952 h 1528700"/>
                <a:gd name="connsiteX4" fmla="*/ 1135117 w 3121572"/>
                <a:gd name="connsiteY4" fmla="*/ 924911 h 1528700"/>
                <a:gd name="connsiteX5" fmla="*/ 662151 w 3121572"/>
                <a:gd name="connsiteY5" fmla="*/ 998483 h 1528700"/>
                <a:gd name="connsiteX6" fmla="*/ 0 w 3121572"/>
                <a:gd name="connsiteY6" fmla="*/ 536028 h 1528700"/>
                <a:gd name="connsiteX7" fmla="*/ 1124607 w 3121572"/>
                <a:gd name="connsiteY7" fmla="*/ 346842 h 1528700"/>
                <a:gd name="connsiteX8" fmla="*/ 1587062 w 3121572"/>
                <a:gd name="connsiteY8" fmla="*/ 0 h 1528700"/>
                <a:gd name="connsiteX9" fmla="*/ 3121572 w 3121572"/>
                <a:gd name="connsiteY9" fmla="*/ 42042 h 1528700"/>
                <a:gd name="connsiteX10" fmla="*/ 3048000 w 3121572"/>
                <a:gd name="connsiteY10" fmla="*/ 1460938 h 1528700"/>
                <a:gd name="connsiteX11" fmla="*/ 3058510 w 3121572"/>
                <a:gd name="connsiteY11" fmla="*/ 1513490 h 1528700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637603"/>
                <a:gd name="connsiteX1" fmla="*/ 2701158 w 3121572"/>
                <a:gd name="connsiteY1" fmla="*/ 1471448 h 1637603"/>
                <a:gd name="connsiteX2" fmla="*/ 2322786 w 3121572"/>
                <a:gd name="connsiteY2" fmla="*/ 1271752 h 1637603"/>
                <a:gd name="connsiteX3" fmla="*/ 1376855 w 3121572"/>
                <a:gd name="connsiteY3" fmla="*/ 966952 h 1637603"/>
                <a:gd name="connsiteX4" fmla="*/ 1135117 w 3121572"/>
                <a:gd name="connsiteY4" fmla="*/ 924911 h 1637603"/>
                <a:gd name="connsiteX5" fmla="*/ 662151 w 3121572"/>
                <a:gd name="connsiteY5" fmla="*/ 998483 h 1637603"/>
                <a:gd name="connsiteX6" fmla="*/ 0 w 3121572"/>
                <a:gd name="connsiteY6" fmla="*/ 536028 h 1637603"/>
                <a:gd name="connsiteX7" fmla="*/ 1124607 w 3121572"/>
                <a:gd name="connsiteY7" fmla="*/ 346842 h 1637603"/>
                <a:gd name="connsiteX8" fmla="*/ 1587062 w 3121572"/>
                <a:gd name="connsiteY8" fmla="*/ 0 h 1637603"/>
                <a:gd name="connsiteX9" fmla="*/ 3121572 w 3121572"/>
                <a:gd name="connsiteY9" fmla="*/ 42042 h 1637603"/>
                <a:gd name="connsiteX10" fmla="*/ 3048000 w 3121572"/>
                <a:gd name="connsiteY10" fmla="*/ 1460938 h 1637603"/>
                <a:gd name="connsiteX11" fmla="*/ 3058510 w 3121572"/>
                <a:gd name="connsiteY11" fmla="*/ 1513490 h 1637603"/>
                <a:gd name="connsiteX0" fmla="*/ 3058510 w 3121572"/>
                <a:gd name="connsiteY0" fmla="*/ 1513490 h 1714628"/>
                <a:gd name="connsiteX1" fmla="*/ 2701158 w 3121572"/>
                <a:gd name="connsiteY1" fmla="*/ 1471448 h 1714628"/>
                <a:gd name="connsiteX2" fmla="*/ 2322786 w 3121572"/>
                <a:gd name="connsiteY2" fmla="*/ 1271752 h 1714628"/>
                <a:gd name="connsiteX3" fmla="*/ 1376855 w 3121572"/>
                <a:gd name="connsiteY3" fmla="*/ 966952 h 1714628"/>
                <a:gd name="connsiteX4" fmla="*/ 1135117 w 3121572"/>
                <a:gd name="connsiteY4" fmla="*/ 924911 h 1714628"/>
                <a:gd name="connsiteX5" fmla="*/ 662151 w 3121572"/>
                <a:gd name="connsiteY5" fmla="*/ 998483 h 1714628"/>
                <a:gd name="connsiteX6" fmla="*/ 0 w 3121572"/>
                <a:gd name="connsiteY6" fmla="*/ 536028 h 1714628"/>
                <a:gd name="connsiteX7" fmla="*/ 1124607 w 3121572"/>
                <a:gd name="connsiteY7" fmla="*/ 346842 h 1714628"/>
                <a:gd name="connsiteX8" fmla="*/ 1587062 w 3121572"/>
                <a:gd name="connsiteY8" fmla="*/ 0 h 1714628"/>
                <a:gd name="connsiteX9" fmla="*/ 3121572 w 3121572"/>
                <a:gd name="connsiteY9" fmla="*/ 42042 h 1714628"/>
                <a:gd name="connsiteX10" fmla="*/ 3048000 w 3121572"/>
                <a:gd name="connsiteY10" fmla="*/ 1460938 h 1714628"/>
                <a:gd name="connsiteX11" fmla="*/ 3058510 w 3121572"/>
                <a:gd name="connsiteY11" fmla="*/ 1513490 h 1714628"/>
                <a:gd name="connsiteX0" fmla="*/ 3303933 w 3366995"/>
                <a:gd name="connsiteY0" fmla="*/ 1513490 h 1714628"/>
                <a:gd name="connsiteX1" fmla="*/ 2946581 w 3366995"/>
                <a:gd name="connsiteY1" fmla="*/ 1471448 h 1714628"/>
                <a:gd name="connsiteX2" fmla="*/ 2568209 w 3366995"/>
                <a:gd name="connsiteY2" fmla="*/ 1271752 h 1714628"/>
                <a:gd name="connsiteX3" fmla="*/ 1622278 w 3366995"/>
                <a:gd name="connsiteY3" fmla="*/ 966952 h 1714628"/>
                <a:gd name="connsiteX4" fmla="*/ 1380540 w 3366995"/>
                <a:gd name="connsiteY4" fmla="*/ 924911 h 1714628"/>
                <a:gd name="connsiteX5" fmla="*/ 907574 w 3366995"/>
                <a:gd name="connsiteY5" fmla="*/ 998483 h 1714628"/>
                <a:gd name="connsiteX6" fmla="*/ 245423 w 3366995"/>
                <a:gd name="connsiteY6" fmla="*/ 536028 h 1714628"/>
                <a:gd name="connsiteX7" fmla="*/ 1370030 w 3366995"/>
                <a:gd name="connsiteY7" fmla="*/ 346842 h 1714628"/>
                <a:gd name="connsiteX8" fmla="*/ 1832485 w 3366995"/>
                <a:gd name="connsiteY8" fmla="*/ 0 h 1714628"/>
                <a:gd name="connsiteX9" fmla="*/ 3366995 w 3366995"/>
                <a:gd name="connsiteY9" fmla="*/ 42042 h 1714628"/>
                <a:gd name="connsiteX10" fmla="*/ 3293423 w 3366995"/>
                <a:gd name="connsiteY10" fmla="*/ 1460938 h 1714628"/>
                <a:gd name="connsiteX11" fmla="*/ 3303933 w 3366995"/>
                <a:gd name="connsiteY11" fmla="*/ 1513490 h 1714628"/>
                <a:gd name="connsiteX0" fmla="*/ 3100742 w 3163804"/>
                <a:gd name="connsiteY0" fmla="*/ 1513490 h 1714628"/>
                <a:gd name="connsiteX1" fmla="*/ 2743390 w 3163804"/>
                <a:gd name="connsiteY1" fmla="*/ 1471448 h 1714628"/>
                <a:gd name="connsiteX2" fmla="*/ 2365018 w 3163804"/>
                <a:gd name="connsiteY2" fmla="*/ 1271752 h 1714628"/>
                <a:gd name="connsiteX3" fmla="*/ 1419087 w 3163804"/>
                <a:gd name="connsiteY3" fmla="*/ 966952 h 1714628"/>
                <a:gd name="connsiteX4" fmla="*/ 1177349 w 3163804"/>
                <a:gd name="connsiteY4" fmla="*/ 924911 h 1714628"/>
                <a:gd name="connsiteX5" fmla="*/ 704383 w 3163804"/>
                <a:gd name="connsiteY5" fmla="*/ 998483 h 1714628"/>
                <a:gd name="connsiteX6" fmla="*/ 42232 w 3163804"/>
                <a:gd name="connsiteY6" fmla="*/ 536028 h 1714628"/>
                <a:gd name="connsiteX7" fmla="*/ 1166839 w 3163804"/>
                <a:gd name="connsiteY7" fmla="*/ 346842 h 1714628"/>
                <a:gd name="connsiteX8" fmla="*/ 1629294 w 3163804"/>
                <a:gd name="connsiteY8" fmla="*/ 0 h 1714628"/>
                <a:gd name="connsiteX9" fmla="*/ 3163804 w 3163804"/>
                <a:gd name="connsiteY9" fmla="*/ 42042 h 1714628"/>
                <a:gd name="connsiteX10" fmla="*/ 3090232 w 3163804"/>
                <a:gd name="connsiteY10" fmla="*/ 1460938 h 1714628"/>
                <a:gd name="connsiteX11" fmla="*/ 3100742 w 3163804"/>
                <a:gd name="connsiteY11" fmla="*/ 1513490 h 1714628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  <a:gd name="connsiteX0" fmla="*/ 3100742 w 3163804"/>
                <a:gd name="connsiteY0" fmla="*/ 1513490 h 1847991"/>
                <a:gd name="connsiteX1" fmla="*/ 2743390 w 3163804"/>
                <a:gd name="connsiteY1" fmla="*/ 1471448 h 1847991"/>
                <a:gd name="connsiteX2" fmla="*/ 2365018 w 3163804"/>
                <a:gd name="connsiteY2" fmla="*/ 1271752 h 1847991"/>
                <a:gd name="connsiteX3" fmla="*/ 1419087 w 3163804"/>
                <a:gd name="connsiteY3" fmla="*/ 966952 h 1847991"/>
                <a:gd name="connsiteX4" fmla="*/ 1177349 w 3163804"/>
                <a:gd name="connsiteY4" fmla="*/ 924911 h 1847991"/>
                <a:gd name="connsiteX5" fmla="*/ 704383 w 3163804"/>
                <a:gd name="connsiteY5" fmla="*/ 998483 h 1847991"/>
                <a:gd name="connsiteX6" fmla="*/ 42232 w 3163804"/>
                <a:gd name="connsiteY6" fmla="*/ 536028 h 1847991"/>
                <a:gd name="connsiteX7" fmla="*/ 1166839 w 3163804"/>
                <a:gd name="connsiteY7" fmla="*/ 346842 h 1847991"/>
                <a:gd name="connsiteX8" fmla="*/ 1629294 w 3163804"/>
                <a:gd name="connsiteY8" fmla="*/ 0 h 1847991"/>
                <a:gd name="connsiteX9" fmla="*/ 3163804 w 3163804"/>
                <a:gd name="connsiteY9" fmla="*/ 42042 h 1847991"/>
                <a:gd name="connsiteX10" fmla="*/ 3090232 w 3163804"/>
                <a:gd name="connsiteY10" fmla="*/ 1460938 h 1847991"/>
                <a:gd name="connsiteX11" fmla="*/ 3100742 w 3163804"/>
                <a:gd name="connsiteY11" fmla="*/ 1513490 h 184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3804" h="1847991">
                  <a:moveTo>
                    <a:pt x="3100742" y="1513490"/>
                  </a:moveTo>
                  <a:cubicBezTo>
                    <a:pt x="2957781" y="1637603"/>
                    <a:pt x="2864064" y="1528339"/>
                    <a:pt x="2743390" y="1471448"/>
                  </a:cubicBezTo>
                  <a:cubicBezTo>
                    <a:pt x="2591837" y="1598573"/>
                    <a:pt x="2383164" y="1419295"/>
                    <a:pt x="2365018" y="1271752"/>
                  </a:cubicBezTo>
                  <a:cubicBezTo>
                    <a:pt x="2021108" y="1571806"/>
                    <a:pt x="1599437" y="1479732"/>
                    <a:pt x="1419087" y="966952"/>
                  </a:cubicBezTo>
                  <a:cubicBezTo>
                    <a:pt x="1368630" y="1567332"/>
                    <a:pt x="1094377" y="1337421"/>
                    <a:pt x="1177349" y="924911"/>
                  </a:cubicBezTo>
                  <a:cubicBezTo>
                    <a:pt x="449749" y="1847991"/>
                    <a:pt x="0" y="659671"/>
                    <a:pt x="704383" y="998483"/>
                  </a:cubicBezTo>
                  <a:cubicBezTo>
                    <a:pt x="753527" y="603050"/>
                    <a:pt x="262949" y="690180"/>
                    <a:pt x="42232" y="536028"/>
                  </a:cubicBezTo>
                  <a:cubicBezTo>
                    <a:pt x="336125" y="309475"/>
                    <a:pt x="1277729" y="613126"/>
                    <a:pt x="1166839" y="346842"/>
                  </a:cubicBezTo>
                  <a:cubicBezTo>
                    <a:pt x="1049509" y="78851"/>
                    <a:pt x="1475142" y="115614"/>
                    <a:pt x="1629294" y="0"/>
                  </a:cubicBezTo>
                  <a:lnTo>
                    <a:pt x="3163804" y="42042"/>
                  </a:lnTo>
                  <a:lnTo>
                    <a:pt x="3090232" y="1460938"/>
                  </a:lnTo>
                  <a:cubicBezTo>
                    <a:pt x="3112819" y="1528700"/>
                    <a:pt x="3126919" y="1508331"/>
                    <a:pt x="3100742" y="151349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2000"/>
                  </a:schemeClr>
                </a:gs>
                <a:gs pos="100000">
                  <a:schemeClr val="bg1">
                    <a:alpha val="31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9" name="Picture 3" descr="D:\Школьные файлы\ПАПКА  ДЛЯ  СКАЧИВАНИЯ\1239894510_1233707616_romas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4214813"/>
            <a:ext cx="2500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D:\Школьные файлы\ПАПКА  ДЛЯ  СКАЧИВАНИЯ\strawberri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4429125"/>
            <a:ext cx="18573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D:\Школьные файлы\ПАПКА  ДЛЯ  СКАЧИВАНИЯ\Картинки для физкультминутки\2654996506cbdb1a3d6a3cb86602b146626f0ef9b9_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286250"/>
            <a:ext cx="2286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73238"/>
            <a:ext cx="188118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Школьные файлы\ПАПКА  ДЛЯ  СКАЧИВАНИЯ\Картинки для физкультминутки\babochka26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63" y="214313"/>
            <a:ext cx="21431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D:\Школьные файлы\ПАПКА  ДЛЯ  СКАЧИВАНИЯ\Картинки для физкультминутки\56082879_1267888063_babochki_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428625"/>
            <a:ext cx="1476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D:\Школьные файлы\ПАПКА  ДЛЯ  СКАЧИВАНИЯ\Картинки для физкультминутки\0933743b951e8e2db1a81ff8c46074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13" y="428625"/>
            <a:ext cx="202406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C 0.11424 -0.12777 0.22847 -0.25555 0.35972 -0.26458 C 0.49097 -0.27361 0.72604 -0.08287 0.78715 -0.0537 " pathEditMode="relative" ptsTypes="aaA">
                                      <p:cBhvr>
                                        <p:cTn id="40" dur="5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3472E-18 L -0.70088 0.01042 " pathEditMode="relative" ptsTypes="AA">
                                      <p:cBhvr>
                                        <p:cTn id="56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087 0.01042 L -0.70591 0.5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7875 3.7037E-7 " pathEditMode="relative" ptsTypes="AA">
                                      <p:cBhvr>
                                        <p:cTn id="6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75 -2.59259E-6 L 0.67152 0.56968 " pathEditMode="relative" rAng="0" ptsTypes="AA">
                                      <p:cBhvr>
                                        <p:cTn id="7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00" y="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Давай повторим: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10715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Замени в слове 1 букву . </a:t>
            </a:r>
          </a:p>
          <a:p>
            <a:pPr algn="ctr">
              <a:buNone/>
            </a:pPr>
            <a:r>
              <a:rPr lang="ru-RU" b="1" dirty="0"/>
              <a:t>Напиши в чате буквы через пробел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2571744"/>
            <a:ext cx="8229600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1" y="2500306"/>
            <a:ext cx="257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ОВЕЧКА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500306"/>
            <a:ext cx="4286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500306"/>
            <a:ext cx="257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ВЕЧКА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4214818"/>
            <a:ext cx="285752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РОЖКИ</a:t>
            </a: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4876" y="4357694"/>
            <a:ext cx="593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_ </a:t>
            </a:r>
            <a:endParaRPr lang="ru-RU" sz="4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86380" y="4429132"/>
            <a:ext cx="17090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ОЖКИ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85736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Поставь ударение на разных слогах.</a:t>
            </a:r>
            <a:b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Напиши в чате ударные буквы, например, о-и.</a:t>
            </a:r>
            <a:b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Объясни тем, кто рядом , чем отличаются слова?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42902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стоит – </a:t>
            </a:r>
            <a:r>
              <a:rPr lang="ru-RU" sz="5400" b="1" dirty="0" err="1">
                <a:solidFill>
                  <a:srgbClr val="002060"/>
                </a:solidFill>
              </a:rPr>
              <a:t>стоит</a:t>
            </a:r>
            <a:endParaRPr lang="ru-RU" sz="54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замок - </a:t>
            </a:r>
            <a:r>
              <a:rPr lang="ru-RU" sz="5400" b="1" dirty="0" err="1">
                <a:solidFill>
                  <a:srgbClr val="002060"/>
                </a:solidFill>
              </a:rPr>
              <a:t>замок</a:t>
            </a:r>
            <a:endParaRPr lang="ru-RU" sz="54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кружки - кружки</a:t>
            </a:r>
          </a:p>
          <a:p>
            <a:pPr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плачу - плачу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5732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произойдет, если составить слово «компьютер» из кубиков , а затем переставить их?</a:t>
            </a:r>
            <a:br>
              <a:rPr lang="ru-RU" sz="3200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32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Куб 6"/>
          <p:cNvSpPr/>
          <p:nvPr/>
        </p:nvSpPr>
        <p:spPr>
          <a:xfrm>
            <a:off x="4857752" y="2928934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Куб 8"/>
          <p:cNvSpPr/>
          <p:nvPr/>
        </p:nvSpPr>
        <p:spPr>
          <a:xfrm>
            <a:off x="6286512" y="2928934"/>
            <a:ext cx="1071570" cy="1000132"/>
          </a:xfrm>
          <a:prstGeom prst="cube">
            <a:avLst/>
          </a:prstGeom>
          <a:solidFill>
            <a:srgbClr val="F35F0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</a:p>
        </p:txBody>
      </p:sp>
      <p:sp>
        <p:nvSpPr>
          <p:cNvPr id="10" name="Куб 9"/>
          <p:cNvSpPr/>
          <p:nvPr/>
        </p:nvSpPr>
        <p:spPr>
          <a:xfrm>
            <a:off x="3428992" y="2928934"/>
            <a:ext cx="1000132" cy="1000132"/>
          </a:xfrm>
          <a:prstGeom prst="cube">
            <a:avLst/>
          </a:prstGeom>
          <a:solidFill>
            <a:srgbClr val="C7D63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1928794" y="2928934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sp>
        <p:nvSpPr>
          <p:cNvPr id="11" name="Куб 10"/>
          <p:cNvSpPr/>
          <p:nvPr/>
        </p:nvSpPr>
        <p:spPr>
          <a:xfrm>
            <a:off x="1214414" y="2214554"/>
            <a:ext cx="1000132" cy="1000132"/>
          </a:xfrm>
          <a:prstGeom prst="cube">
            <a:avLst/>
          </a:prstGeom>
          <a:solidFill>
            <a:srgbClr val="00569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</p:txBody>
      </p:sp>
      <p:sp>
        <p:nvSpPr>
          <p:cNvPr id="13" name="Куб 12"/>
          <p:cNvSpPr/>
          <p:nvPr/>
        </p:nvSpPr>
        <p:spPr>
          <a:xfrm>
            <a:off x="7072330" y="2214554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уб 7"/>
          <p:cNvSpPr/>
          <p:nvPr/>
        </p:nvSpPr>
        <p:spPr>
          <a:xfrm>
            <a:off x="2714612" y="2143116"/>
            <a:ext cx="1000132" cy="1000132"/>
          </a:xfrm>
          <a:prstGeom prst="cube">
            <a:avLst/>
          </a:prstGeom>
          <a:solidFill>
            <a:srgbClr val="246E2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</a:p>
        </p:txBody>
      </p:sp>
      <p:sp>
        <p:nvSpPr>
          <p:cNvPr id="5" name="Куб 4"/>
          <p:cNvSpPr/>
          <p:nvPr/>
        </p:nvSpPr>
        <p:spPr>
          <a:xfrm>
            <a:off x="4143372" y="2143116"/>
            <a:ext cx="1000132" cy="1000132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Куб 5"/>
          <p:cNvSpPr/>
          <p:nvPr/>
        </p:nvSpPr>
        <p:spPr>
          <a:xfrm>
            <a:off x="5572132" y="2143116"/>
            <a:ext cx="1000132" cy="1000132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D0982-0271-4844-9A80-B5A1A8A7BD61}"/>
              </a:ext>
            </a:extLst>
          </p:cNvPr>
          <p:cNvSpPr txBox="1"/>
          <p:nvPr/>
        </p:nvSpPr>
        <p:spPr>
          <a:xfrm>
            <a:off x="1214414" y="4797152"/>
            <a:ext cx="5121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Укажи цифру в чате:</a:t>
            </a:r>
          </a:p>
          <a:p>
            <a:r>
              <a:rPr lang="ru-RU" sz="2800" dirty="0"/>
              <a:t>1 изменится смысл слова</a:t>
            </a:r>
          </a:p>
          <a:p>
            <a:r>
              <a:rPr lang="ru-RU" sz="2800" dirty="0"/>
              <a:t>2 изменится внешний вид слова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9913 0.1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 L -0.40017 -0.105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0.02014 L 0.46337 0.02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0.00972 L -0.48316 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01042 L 0.22639 -0.115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00092 L -0.25208 0.1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6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-0.2283 0.115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5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0.00093 L 0.23386 -0.114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8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Почему при наборе текста с клавиатуры легко сделать ошибку?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915" y="1928802"/>
            <a:ext cx="83774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Почему при наборе текста с клавиатуры легко сделать ошибку?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915" y="1928802"/>
            <a:ext cx="837741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16AFD5-84FB-4CEF-B49B-60338B8AA76C}"/>
              </a:ext>
            </a:extLst>
          </p:cNvPr>
          <p:cNvSpPr txBox="1"/>
          <p:nvPr/>
        </p:nvSpPr>
        <p:spPr>
          <a:xfrm>
            <a:off x="1115616" y="5301208"/>
            <a:ext cx="5557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Правильно, некоторые символы похожи.</a:t>
            </a:r>
          </a:p>
          <a:p>
            <a:r>
              <a:rPr lang="ru-RU" sz="2400" dirty="0"/>
              <a:t>И раскладку клавиатуры надо знать!</a:t>
            </a:r>
          </a:p>
        </p:txBody>
      </p:sp>
    </p:spTree>
    <p:extLst>
      <p:ext uri="{BB962C8B-B14F-4D97-AF65-F5344CB8AC3E}">
        <p14:creationId xmlns:p14="http://schemas.microsoft.com/office/powerpoint/2010/main" val="74078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  чём  отличие?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428736"/>
            <a:ext cx="4214842" cy="68579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002060"/>
                </a:solidFill>
              </a:rPr>
              <a:t>Текстовые данные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1428736"/>
            <a:ext cx="3429024" cy="685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Текстовый документ</a:t>
            </a:r>
          </a:p>
        </p:txBody>
      </p:sp>
      <p:pic>
        <p:nvPicPr>
          <p:cNvPr id="17410" name="Picture 2" descr="http://www.remezovi.ru/images/gramota/gramota_ly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886075" cy="40957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778" y="2357430"/>
            <a:ext cx="45720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Овца живет  пятнадцать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лет, а заяц десять лет.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На сколько лет овца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живет дольше зайца?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187495A-EBFD-4A71-B904-D731E97F0ED1}"/>
              </a:ext>
            </a:extLst>
          </p:cNvPr>
          <p:cNvSpPr/>
          <p:nvPr/>
        </p:nvSpPr>
        <p:spPr>
          <a:xfrm>
            <a:off x="4114736" y="4293096"/>
            <a:ext cx="4172040" cy="2290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4076E1-550D-4CCC-A24A-FCB655D88D03}"/>
              </a:ext>
            </a:extLst>
          </p:cNvPr>
          <p:cNvSpPr txBox="1"/>
          <p:nvPr/>
        </p:nvSpPr>
        <p:spPr>
          <a:xfrm>
            <a:off x="4114736" y="4293096"/>
            <a:ext cx="45720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Выбери и укажи цифры в чате:</a:t>
            </a:r>
          </a:p>
          <a:p>
            <a:r>
              <a:rPr lang="ru-RU" sz="2400" dirty="0"/>
              <a:t>1 документ – источник информации;</a:t>
            </a:r>
          </a:p>
          <a:p>
            <a:r>
              <a:rPr lang="ru-RU" sz="2400" dirty="0"/>
              <a:t>2 документ красиво выглядит;</a:t>
            </a:r>
          </a:p>
          <a:p>
            <a:r>
              <a:rPr lang="ru-RU" sz="2400" dirty="0"/>
              <a:t>3 данные – закодированная информация;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46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4397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Раскодируй тему урока</a:t>
            </a:r>
          </a:p>
        </p:txBody>
      </p:sp>
      <p:graphicFrame>
        <p:nvGraphicFramePr>
          <p:cNvPr id="4" name="Group 232"/>
          <p:cNvGraphicFramePr>
            <a:graphicFrameLocks noGrp="1"/>
          </p:cNvGraphicFramePr>
          <p:nvPr/>
        </p:nvGraphicFramePr>
        <p:xfrm>
          <a:off x="500034" y="2798206"/>
          <a:ext cx="8280400" cy="4013746"/>
        </p:xfrm>
        <a:graphic>
          <a:graphicData uri="http://schemas.openxmlformats.org/drawingml/2006/table">
            <a:tbl>
              <a:tblPr/>
              <a:tblGrid>
                <a:gridCol w="877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1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461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418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Б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Ж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Ш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пробел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91" descr="FD000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11490"/>
            <a:ext cx="427038" cy="4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2" descr="APPLET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11491"/>
            <a:ext cx="3952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4" descr="ANSSG18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3" y="3240053"/>
            <a:ext cx="2911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5" descr="OBSSG78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311490"/>
            <a:ext cx="236990" cy="43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6" descr="BEAR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1" y="4454498"/>
            <a:ext cx="3797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7" descr="LEAFC0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5" y="4454498"/>
            <a:ext cx="357190" cy="50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8" descr="ANSSG0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4383060"/>
            <a:ext cx="571504" cy="4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9" descr="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200000">
            <a:off x="6856708" y="3241360"/>
            <a:ext cx="472516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207"/>
          <p:cNvGrpSpPr>
            <a:grpSpLocks/>
          </p:cNvGrpSpPr>
          <p:nvPr/>
        </p:nvGrpSpPr>
        <p:grpSpPr bwMode="auto">
          <a:xfrm>
            <a:off x="571473" y="4525937"/>
            <a:ext cx="642942" cy="214314"/>
            <a:chOff x="3112" y="1926"/>
            <a:chExt cx="666" cy="360"/>
          </a:xfrm>
        </p:grpSpPr>
        <p:sp>
          <p:nvSpPr>
            <p:cNvPr id="14" name="Freeform 208"/>
            <p:cNvSpPr>
              <a:spLocks/>
            </p:cNvSpPr>
            <p:nvPr/>
          </p:nvSpPr>
          <p:spPr bwMode="auto">
            <a:xfrm>
              <a:off x="3518" y="1926"/>
              <a:ext cx="133" cy="39"/>
            </a:xfrm>
            <a:custGeom>
              <a:avLst/>
              <a:gdLst>
                <a:gd name="T0" fmla="*/ 0 w 133"/>
                <a:gd name="T1" fmla="*/ 39 h 39"/>
                <a:gd name="T2" fmla="*/ 63 w 133"/>
                <a:gd name="T3" fmla="*/ 3 h 39"/>
                <a:gd name="T4" fmla="*/ 133 w 133"/>
                <a:gd name="T5" fmla="*/ 20 h 39"/>
                <a:gd name="T6" fmla="*/ 0 60000 65536"/>
                <a:gd name="T7" fmla="*/ 0 60000 65536"/>
                <a:gd name="T8" fmla="*/ 0 60000 65536"/>
                <a:gd name="T9" fmla="*/ 0 w 133"/>
                <a:gd name="T10" fmla="*/ 0 h 39"/>
                <a:gd name="T11" fmla="*/ 133 w 13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39">
                  <a:moveTo>
                    <a:pt x="0" y="39"/>
                  </a:moveTo>
                  <a:cubicBezTo>
                    <a:pt x="10" y="33"/>
                    <a:pt x="41" y="6"/>
                    <a:pt x="63" y="3"/>
                  </a:cubicBezTo>
                  <a:cubicBezTo>
                    <a:pt x="85" y="0"/>
                    <a:pt x="119" y="17"/>
                    <a:pt x="133" y="2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209"/>
            <p:cNvGrpSpPr>
              <a:grpSpLocks/>
            </p:cNvGrpSpPr>
            <p:nvPr/>
          </p:nvGrpSpPr>
          <p:grpSpPr bwMode="auto">
            <a:xfrm rot="-1124985">
              <a:off x="3113" y="2018"/>
              <a:ext cx="666" cy="229"/>
              <a:chOff x="431" y="1252"/>
              <a:chExt cx="4192" cy="1437"/>
            </a:xfrm>
          </p:grpSpPr>
          <p:sp>
            <p:nvSpPr>
              <p:cNvPr id="17" name="Freeform 210"/>
              <p:cNvSpPr>
                <a:spLocks/>
              </p:cNvSpPr>
              <p:nvPr/>
            </p:nvSpPr>
            <p:spPr bwMode="auto">
              <a:xfrm rot="3966613">
                <a:off x="2172" y="238"/>
                <a:ext cx="710" cy="4192"/>
              </a:xfrm>
              <a:custGeom>
                <a:avLst/>
                <a:gdLst>
                  <a:gd name="T0" fmla="*/ 3853 w 267"/>
                  <a:gd name="T1" fmla="*/ 25407 h 1576"/>
                  <a:gd name="T2" fmla="*/ 5021 w 267"/>
                  <a:gd name="T3" fmla="*/ 29658 h 1576"/>
                  <a:gd name="T4" fmla="*/ 4624 w 267"/>
                  <a:gd name="T5" fmla="*/ 25407 h 1576"/>
                  <a:gd name="T6" fmla="*/ 1244 w 267"/>
                  <a:gd name="T7" fmla="*/ 0 h 1576"/>
                  <a:gd name="T8" fmla="*/ 0 w 267"/>
                  <a:gd name="T9" fmla="*/ 170 h 1576"/>
                  <a:gd name="T10" fmla="*/ 3853 w 267"/>
                  <a:gd name="T11" fmla="*/ 25407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211"/>
              <p:cNvSpPr>
                <a:spLocks/>
              </p:cNvSpPr>
              <p:nvPr/>
            </p:nvSpPr>
            <p:spPr bwMode="auto">
              <a:xfrm>
                <a:off x="3884" y="1252"/>
                <a:ext cx="420" cy="284"/>
              </a:xfrm>
              <a:custGeom>
                <a:avLst/>
                <a:gdLst>
                  <a:gd name="T0" fmla="*/ 0 w 420"/>
                  <a:gd name="T1" fmla="*/ 248 h 284"/>
                  <a:gd name="T2" fmla="*/ 372 w 420"/>
                  <a:gd name="T3" fmla="*/ 0 h 284"/>
                  <a:gd name="T4" fmla="*/ 420 w 420"/>
                  <a:gd name="T5" fmla="*/ 60 h 284"/>
                  <a:gd name="T6" fmla="*/ 24 w 420"/>
                  <a:gd name="T7" fmla="*/ 284 h 284"/>
                  <a:gd name="T8" fmla="*/ 0 w 420"/>
                  <a:gd name="T9" fmla="*/ 24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284"/>
                  <a:gd name="T17" fmla="*/ 420 w 4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284">
                    <a:moveTo>
                      <a:pt x="0" y="248"/>
                    </a:moveTo>
                    <a:lnTo>
                      <a:pt x="372" y="0"/>
                    </a:lnTo>
                    <a:lnTo>
                      <a:pt x="420" y="60"/>
                    </a:lnTo>
                    <a:lnTo>
                      <a:pt x="24" y="284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BD9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212"/>
              <p:cNvSpPr>
                <a:spLocks/>
              </p:cNvSpPr>
              <p:nvPr/>
            </p:nvSpPr>
            <p:spPr bwMode="auto">
              <a:xfrm rot="3681573">
                <a:off x="2282" y="751"/>
                <a:ext cx="227" cy="3368"/>
              </a:xfrm>
              <a:custGeom>
                <a:avLst/>
                <a:gdLst>
                  <a:gd name="T0" fmla="*/ 126 w 267"/>
                  <a:gd name="T1" fmla="*/ 13175 h 1576"/>
                  <a:gd name="T2" fmla="*/ 164 w 267"/>
                  <a:gd name="T3" fmla="*/ 15383 h 1576"/>
                  <a:gd name="T4" fmla="*/ 151 w 267"/>
                  <a:gd name="T5" fmla="*/ 13175 h 1576"/>
                  <a:gd name="T6" fmla="*/ 41 w 267"/>
                  <a:gd name="T7" fmla="*/ 0 h 1576"/>
                  <a:gd name="T8" fmla="*/ 0 w 267"/>
                  <a:gd name="T9" fmla="*/ 88 h 1576"/>
                  <a:gd name="T10" fmla="*/ 126 w 267"/>
                  <a:gd name="T11" fmla="*/ 13175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3637" y="1955"/>
              <a:ext cx="53" cy="331"/>
            </a:xfrm>
            <a:custGeom>
              <a:avLst/>
              <a:gdLst>
                <a:gd name="T0" fmla="*/ 22 w 53"/>
                <a:gd name="T1" fmla="*/ 0 h 331"/>
                <a:gd name="T2" fmla="*/ 46 w 53"/>
                <a:gd name="T3" fmla="*/ 49 h 331"/>
                <a:gd name="T4" fmla="*/ 41 w 53"/>
                <a:gd name="T5" fmla="*/ 115 h 331"/>
                <a:gd name="T6" fmla="*/ 26 w 53"/>
                <a:gd name="T7" fmla="*/ 178 h 331"/>
                <a:gd name="T8" fmla="*/ 5 w 53"/>
                <a:gd name="T9" fmla="*/ 231 h 331"/>
                <a:gd name="T10" fmla="*/ 8 w 53"/>
                <a:gd name="T11" fmla="*/ 280 h 331"/>
                <a:gd name="T12" fmla="*/ 53 w 53"/>
                <a:gd name="T13" fmla="*/ 331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1"/>
                <a:gd name="T23" fmla="*/ 53 w 53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1">
                  <a:moveTo>
                    <a:pt x="22" y="0"/>
                  </a:moveTo>
                  <a:cubicBezTo>
                    <a:pt x="26" y="8"/>
                    <a:pt x="43" y="30"/>
                    <a:pt x="46" y="49"/>
                  </a:cubicBezTo>
                  <a:cubicBezTo>
                    <a:pt x="49" y="68"/>
                    <a:pt x="44" y="94"/>
                    <a:pt x="41" y="115"/>
                  </a:cubicBezTo>
                  <a:cubicBezTo>
                    <a:pt x="38" y="136"/>
                    <a:pt x="32" y="159"/>
                    <a:pt x="26" y="178"/>
                  </a:cubicBezTo>
                  <a:cubicBezTo>
                    <a:pt x="20" y="197"/>
                    <a:pt x="8" y="214"/>
                    <a:pt x="5" y="231"/>
                  </a:cubicBezTo>
                  <a:cubicBezTo>
                    <a:pt x="2" y="248"/>
                    <a:pt x="0" y="263"/>
                    <a:pt x="8" y="280"/>
                  </a:cubicBezTo>
                  <a:cubicBezTo>
                    <a:pt x="16" y="297"/>
                    <a:pt x="44" y="321"/>
                    <a:pt x="53" y="33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" name="Picture 215" descr="BDCAK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71605" y="5383193"/>
            <a:ext cx="357190" cy="3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4454498"/>
            <a:ext cx="647700" cy="3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7" descr="AD00517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5011082" flipH="1">
            <a:off x="2493818" y="3229534"/>
            <a:ext cx="31912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8" descr="AD00204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592124">
            <a:off x="5116730" y="4506292"/>
            <a:ext cx="587666" cy="1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9" descr="CCM0032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00892" y="4454498"/>
            <a:ext cx="256876" cy="3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" name="Object 220"/>
          <p:cNvGraphicFramePr>
            <a:graphicFrameLocks noChangeAspect="1"/>
          </p:cNvGraphicFramePr>
          <p:nvPr/>
        </p:nvGraphicFramePr>
        <p:xfrm>
          <a:off x="3328054" y="3311491"/>
          <a:ext cx="386690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CorelDRAW" r:id="rId16" imgW="3792240" imgH="6680520" progId="">
                  <p:embed/>
                </p:oleObj>
              </mc:Choice>
              <mc:Fallback>
                <p:oleObj name="CorelDRAW" r:id="rId16" imgW="3792240" imgH="6680520" progId="">
                  <p:embed/>
                  <p:pic>
                    <p:nvPicPr>
                      <p:cNvPr id="0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054" y="3311491"/>
                        <a:ext cx="386690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21" descr="bs00263_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00298" y="4383060"/>
            <a:ext cx="357190" cy="46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222"/>
          <p:cNvGraphicFramePr>
            <a:graphicFrameLocks noChangeAspect="1"/>
          </p:cNvGraphicFramePr>
          <p:nvPr/>
        </p:nvGraphicFramePr>
        <p:xfrm>
          <a:off x="5214942" y="5383192"/>
          <a:ext cx="438150" cy="544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CorelDRAW" r:id="rId19" imgW="998280" imgH="1118880" progId="">
                  <p:embed/>
                </p:oleObj>
              </mc:Choice>
              <mc:Fallback>
                <p:oleObj name="CorelDRAW" r:id="rId19" imgW="998280" imgH="1118880" progId="">
                  <p:embed/>
                  <p:pic>
                    <p:nvPicPr>
                      <p:cNvPr id="0" name="Object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5383192"/>
                        <a:ext cx="438150" cy="544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23"/>
          <p:cNvGraphicFramePr>
            <a:graphicFrameLocks noChangeAspect="1"/>
          </p:cNvGraphicFramePr>
          <p:nvPr/>
        </p:nvGraphicFramePr>
        <p:xfrm>
          <a:off x="6000760" y="5383192"/>
          <a:ext cx="29454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CorelDRAW" r:id="rId21" imgW="932040" imgH="1097280" progId="">
                  <p:embed/>
                </p:oleObj>
              </mc:Choice>
              <mc:Fallback>
                <p:oleObj name="CorelDRAW" r:id="rId21" imgW="932040" imgH="1097280" progId="">
                  <p:embed/>
                  <p:pic>
                    <p:nvPicPr>
                      <p:cNvPr id="0" name="Object 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5383192"/>
                        <a:ext cx="294549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5"/>
          <p:cNvGraphicFramePr>
            <a:graphicFrameLocks noChangeAspect="1"/>
          </p:cNvGraphicFramePr>
          <p:nvPr/>
        </p:nvGraphicFramePr>
        <p:xfrm>
          <a:off x="6858017" y="5383192"/>
          <a:ext cx="428628" cy="468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1" name="CorelDRAW" r:id="rId23" imgW="696960" imgH="926640" progId="">
                  <p:embed/>
                </p:oleObj>
              </mc:Choice>
              <mc:Fallback>
                <p:oleObj name="CorelDRAW" r:id="rId23" imgW="696960" imgH="926640" progId="">
                  <p:embed/>
                  <p:pic>
                    <p:nvPicPr>
                      <p:cNvPr id="0" name="Object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7" y="5383192"/>
                        <a:ext cx="428628" cy="468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26"/>
          <p:cNvGraphicFramePr>
            <a:graphicFrameLocks noChangeAspect="1"/>
          </p:cNvGraphicFramePr>
          <p:nvPr/>
        </p:nvGraphicFramePr>
        <p:xfrm>
          <a:off x="571473" y="5383193"/>
          <a:ext cx="642942" cy="43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" name="CorelDRAW" r:id="rId25" imgW="1290960" imgH="786240" progId="">
                  <p:embed/>
                </p:oleObj>
              </mc:Choice>
              <mc:Fallback>
                <p:oleObj name="CorelDRAW" r:id="rId25" imgW="1290960" imgH="786240" progId="">
                  <p:embed/>
                  <p:pic>
                    <p:nvPicPr>
                      <p:cNvPr id="0" name="Object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3" y="5383193"/>
                        <a:ext cx="642942" cy="43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27"/>
          <p:cNvGraphicFramePr>
            <a:graphicFrameLocks noChangeAspect="1"/>
          </p:cNvGraphicFramePr>
          <p:nvPr/>
        </p:nvGraphicFramePr>
        <p:xfrm>
          <a:off x="2357422" y="5383193"/>
          <a:ext cx="502381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" name="CorelDRAW" r:id="rId27" imgW="920160" imgH="587880" progId="">
                  <p:embed/>
                </p:oleObj>
              </mc:Choice>
              <mc:Fallback>
                <p:oleObj name="CorelDRAW" r:id="rId27" imgW="920160" imgH="587880" progId="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5383193"/>
                        <a:ext cx="502381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28"/>
          <p:cNvGraphicFramePr>
            <a:graphicFrameLocks noChangeAspect="1"/>
          </p:cNvGraphicFramePr>
          <p:nvPr/>
        </p:nvGraphicFramePr>
        <p:xfrm>
          <a:off x="3357554" y="5383192"/>
          <a:ext cx="503238" cy="49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CorelDRAW" r:id="rId29" imgW="934920" imgH="825480" progId="">
                  <p:embed/>
                </p:oleObj>
              </mc:Choice>
              <mc:Fallback>
                <p:oleObj name="CorelDRAW" r:id="rId29" imgW="934920" imgH="825480" progId="">
                  <p:embed/>
                  <p:pic>
                    <p:nvPicPr>
                      <p:cNvPr id="0" name="Object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383192"/>
                        <a:ext cx="503238" cy="493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29"/>
          <p:cNvGraphicFramePr>
            <a:graphicFrameLocks noChangeAspect="1"/>
          </p:cNvGraphicFramePr>
          <p:nvPr/>
        </p:nvGraphicFramePr>
        <p:xfrm>
          <a:off x="5214943" y="6311886"/>
          <a:ext cx="285752" cy="398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" name="CorelDRAW" r:id="rId31" imgW="1469520" imgH="1856160" progId="">
                  <p:embed/>
                </p:oleObj>
              </mc:Choice>
              <mc:Fallback>
                <p:oleObj name="CorelDRAW" r:id="rId31" imgW="1469520" imgH="1856160" progId="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3" y="6311886"/>
                        <a:ext cx="285752" cy="3989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30"/>
          <p:cNvGraphicFramePr>
            <a:graphicFrameLocks noChangeAspect="1"/>
          </p:cNvGraphicFramePr>
          <p:nvPr/>
        </p:nvGraphicFramePr>
        <p:xfrm>
          <a:off x="7715272" y="3311490"/>
          <a:ext cx="792163" cy="53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CorelDRAW" r:id="rId33" imgW="1148760" imgH="703800" progId="">
                  <p:embed/>
                </p:oleObj>
              </mc:Choice>
              <mc:Fallback>
                <p:oleObj name="CorelDRAW" r:id="rId33" imgW="1148760" imgH="703800" progId="">
                  <p:embed/>
                  <p:pic>
                    <p:nvPicPr>
                      <p:cNvPr id="0" name="Object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72" y="3311490"/>
                        <a:ext cx="792163" cy="53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31"/>
          <p:cNvGraphicFramePr>
            <a:graphicFrameLocks noChangeAspect="1"/>
          </p:cNvGraphicFramePr>
          <p:nvPr/>
        </p:nvGraphicFramePr>
        <p:xfrm>
          <a:off x="1714480" y="4383061"/>
          <a:ext cx="28581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CorelDRAW" r:id="rId35" imgW="1607760" imgH="2528640" progId="">
                  <p:embed/>
                </p:oleObj>
              </mc:Choice>
              <mc:Fallback>
                <p:oleObj name="CorelDRAW" r:id="rId35" imgW="1607760" imgH="2528640" progId="">
                  <p:embed/>
                  <p:pic>
                    <p:nvPicPr>
                      <p:cNvPr id="0" name="Object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4383061"/>
                        <a:ext cx="285816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33"/>
          <p:cNvGraphicFramePr>
            <a:graphicFrameLocks noChangeAspect="1"/>
          </p:cNvGraphicFramePr>
          <p:nvPr/>
        </p:nvGraphicFramePr>
        <p:xfrm>
          <a:off x="4071934" y="5383192"/>
          <a:ext cx="792162" cy="56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CorelDRAW" r:id="rId37" imgW="882000" imgH="563400" progId="">
                  <p:embed/>
                </p:oleObj>
              </mc:Choice>
              <mc:Fallback>
                <p:oleObj name="CorelDRAW" r:id="rId37" imgW="882000" imgH="563400" progId="">
                  <p:embed/>
                  <p:pic>
                    <p:nvPicPr>
                      <p:cNvPr id="0" name="Object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4" y="5383192"/>
                        <a:ext cx="792162" cy="56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34"/>
          <p:cNvGraphicFramePr>
            <a:graphicFrameLocks noChangeAspect="1"/>
          </p:cNvGraphicFramePr>
          <p:nvPr/>
        </p:nvGraphicFramePr>
        <p:xfrm>
          <a:off x="7786710" y="5383193"/>
          <a:ext cx="501114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CorelDRAW" r:id="rId39" imgW="894600" imgH="1005480" progId="">
                  <p:embed/>
                </p:oleObj>
              </mc:Choice>
              <mc:Fallback>
                <p:oleObj name="CorelDRAW" r:id="rId39" imgW="894600" imgH="1005480" progId="">
                  <p:embed/>
                  <p:pic>
                    <p:nvPicPr>
                      <p:cNvPr id="0" name="Object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710" y="5383193"/>
                        <a:ext cx="501114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35"/>
          <p:cNvGraphicFramePr>
            <a:graphicFrameLocks noChangeAspect="1"/>
          </p:cNvGraphicFramePr>
          <p:nvPr/>
        </p:nvGraphicFramePr>
        <p:xfrm>
          <a:off x="714348" y="6454762"/>
          <a:ext cx="285752" cy="363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CorelDRAW" r:id="rId41" imgW="828000" imgH="828000" progId="">
                  <p:embed/>
                </p:oleObj>
              </mc:Choice>
              <mc:Fallback>
                <p:oleObj name="CorelDRAW" r:id="rId41" imgW="828000" imgH="828000" progId="">
                  <p:embed/>
                  <p:pic>
                    <p:nvPicPr>
                      <p:cNvPr id="0" name="Object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6454762"/>
                        <a:ext cx="285752" cy="363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36"/>
          <p:cNvGraphicFramePr>
            <a:graphicFrameLocks noChangeAspect="1"/>
          </p:cNvGraphicFramePr>
          <p:nvPr/>
        </p:nvGraphicFramePr>
        <p:xfrm>
          <a:off x="2428860" y="6311886"/>
          <a:ext cx="402980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CorelDRAW" r:id="rId43" imgW="522360" imgH="583200" progId="">
                  <p:embed/>
                </p:oleObj>
              </mc:Choice>
              <mc:Fallback>
                <p:oleObj name="CorelDRAW" r:id="rId43" imgW="522360" imgH="583200" progId="">
                  <p:embed/>
                  <p:pic>
                    <p:nvPicPr>
                      <p:cNvPr id="0" name="Object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6311886"/>
                        <a:ext cx="402980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37"/>
          <p:cNvGraphicFramePr>
            <a:graphicFrameLocks noChangeAspect="1"/>
          </p:cNvGraphicFramePr>
          <p:nvPr/>
        </p:nvGraphicFramePr>
        <p:xfrm>
          <a:off x="5000628" y="3311490"/>
          <a:ext cx="682625" cy="56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CorelDRAW" r:id="rId45" imgW="929520" imgH="838080" progId="">
                  <p:embed/>
                </p:oleObj>
              </mc:Choice>
              <mc:Fallback>
                <p:oleObj name="CorelDRAW" r:id="rId45" imgW="929520" imgH="838080" progId="">
                  <p:embed/>
                  <p:pic>
                    <p:nvPicPr>
                      <p:cNvPr id="0" name="Object 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311490"/>
                        <a:ext cx="682625" cy="56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38"/>
          <p:cNvGraphicFramePr>
            <a:graphicFrameLocks noChangeAspect="1"/>
          </p:cNvGraphicFramePr>
          <p:nvPr/>
        </p:nvGraphicFramePr>
        <p:xfrm>
          <a:off x="1571604" y="6311886"/>
          <a:ext cx="547547" cy="43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CorelDRAW" r:id="rId47" imgW="1279800" imgH="920880" progId="">
                  <p:embed/>
                </p:oleObj>
              </mc:Choice>
              <mc:Fallback>
                <p:oleObj name="CorelDRAW" r:id="rId47" imgW="1279800" imgH="920880" progId="">
                  <p:embed/>
                  <p:pic>
                    <p:nvPicPr>
                      <p:cNvPr id="0" name="Object 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6311886"/>
                        <a:ext cx="547547" cy="436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39"/>
          <p:cNvGraphicFramePr>
            <a:graphicFrameLocks noChangeAspect="1"/>
          </p:cNvGraphicFramePr>
          <p:nvPr/>
        </p:nvGraphicFramePr>
        <p:xfrm>
          <a:off x="3286116" y="6383324"/>
          <a:ext cx="428628" cy="474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CorelDRAW" r:id="rId49" imgW="957240" imgH="957240" progId="">
                  <p:embed/>
                </p:oleObj>
              </mc:Choice>
              <mc:Fallback>
                <p:oleObj name="CorelDRAW" r:id="rId49" imgW="957240" imgH="957240" progId="">
                  <p:embed/>
                  <p:pic>
                    <p:nvPicPr>
                      <p:cNvPr id="0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6383324"/>
                        <a:ext cx="428628" cy="474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40"/>
          <p:cNvGraphicFramePr>
            <a:graphicFrameLocks noChangeAspect="1"/>
          </p:cNvGraphicFramePr>
          <p:nvPr/>
        </p:nvGraphicFramePr>
        <p:xfrm>
          <a:off x="4286249" y="6383324"/>
          <a:ext cx="357190" cy="395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CorelDRAW" r:id="rId51" imgW="694800" imgH="694800" progId="">
                  <p:embed/>
                </p:oleObj>
              </mc:Choice>
              <mc:Fallback>
                <p:oleObj name="CorelDRAW" r:id="rId51" imgW="694800" imgH="694800" progId="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49" y="6383324"/>
                        <a:ext cx="357190" cy="395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41"/>
          <p:cNvGraphicFramePr>
            <a:graphicFrameLocks noChangeAspect="1"/>
          </p:cNvGraphicFramePr>
          <p:nvPr/>
        </p:nvGraphicFramePr>
        <p:xfrm>
          <a:off x="6000761" y="6383324"/>
          <a:ext cx="357190" cy="395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CorelDRAW" r:id="rId53" imgW="578160" imgH="578160" progId="">
                  <p:embed/>
                </p:oleObj>
              </mc:Choice>
              <mc:Fallback>
                <p:oleObj name="CorelDRAW" r:id="rId53" imgW="578160" imgH="578160" progId="">
                  <p:embed/>
                  <p:pic>
                    <p:nvPicPr>
                      <p:cNvPr id="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1" y="6383324"/>
                        <a:ext cx="357190" cy="395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42"/>
          <p:cNvGraphicFramePr>
            <a:graphicFrameLocks noChangeAspect="1"/>
          </p:cNvGraphicFramePr>
          <p:nvPr/>
        </p:nvGraphicFramePr>
        <p:xfrm>
          <a:off x="6786578" y="6383324"/>
          <a:ext cx="428628" cy="3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" name="CorelDRAW" r:id="rId55" imgW="680400" imgH="534960" progId="">
                  <p:embed/>
                </p:oleObj>
              </mc:Choice>
              <mc:Fallback>
                <p:oleObj name="CorelDRAW" r:id="rId55" imgW="680400" imgH="534960" progId="">
                  <p:embed/>
                  <p:pic>
                    <p:nvPicPr>
                      <p:cNvPr id="0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78" y="6383324"/>
                        <a:ext cx="428628" cy="37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243"/>
          <p:cNvGraphicFramePr>
            <a:graphicFrameLocks noChangeAspect="1"/>
          </p:cNvGraphicFramePr>
          <p:nvPr/>
        </p:nvGraphicFramePr>
        <p:xfrm>
          <a:off x="7643834" y="6383325"/>
          <a:ext cx="785818" cy="35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" name="CorelDRAW" r:id="rId57" imgW="1287720" imgH="405360" progId="">
                  <p:embed/>
                </p:oleObj>
              </mc:Choice>
              <mc:Fallback>
                <p:oleObj name="CorelDRAW" r:id="rId57" imgW="1287720" imgH="405360" progId="">
                  <p:embed/>
                  <p:pic>
                    <p:nvPicPr>
                      <p:cNvPr id="0" name="Object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34" y="6383325"/>
                        <a:ext cx="785818" cy="351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4429132"/>
            <a:ext cx="647700" cy="3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18" descr="AD00204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592124">
            <a:off x="5461179" y="1136561"/>
            <a:ext cx="587666" cy="1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" name="Object 226"/>
          <p:cNvGraphicFramePr>
            <a:graphicFrameLocks noChangeAspect="1"/>
          </p:cNvGraphicFramePr>
          <p:nvPr/>
        </p:nvGraphicFramePr>
        <p:xfrm>
          <a:off x="2143108" y="1013328"/>
          <a:ext cx="642942" cy="43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CorelDRAW" r:id="rId59" imgW="1290960" imgH="786240" progId="">
                  <p:embed/>
                </p:oleObj>
              </mc:Choice>
              <mc:Fallback>
                <p:oleObj name="CorelDRAW" r:id="rId59" imgW="1290960" imgH="78624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1013328"/>
                        <a:ext cx="642942" cy="43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26"/>
          <p:cNvGraphicFramePr>
            <a:graphicFrameLocks noChangeAspect="1"/>
          </p:cNvGraphicFramePr>
          <p:nvPr/>
        </p:nvGraphicFramePr>
        <p:xfrm>
          <a:off x="2143108" y="987962"/>
          <a:ext cx="642942" cy="43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CorelDRAW" r:id="rId60" imgW="1290960" imgH="786240" progId="">
                  <p:embed/>
                </p:oleObj>
              </mc:Choice>
              <mc:Fallback>
                <p:oleObj name="CorelDRAW" r:id="rId60" imgW="1290960" imgH="78624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987962"/>
                        <a:ext cx="642942" cy="43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1013328"/>
            <a:ext cx="647700" cy="3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" name="Object 230"/>
          <p:cNvGraphicFramePr>
            <a:graphicFrameLocks noChangeAspect="1"/>
          </p:cNvGraphicFramePr>
          <p:nvPr/>
        </p:nvGraphicFramePr>
        <p:xfrm>
          <a:off x="3643306" y="928670"/>
          <a:ext cx="500066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CorelDRAW" r:id="rId61" imgW="1148760" imgH="703800" progId="">
                  <p:embed/>
                </p:oleObj>
              </mc:Choice>
              <mc:Fallback>
                <p:oleObj name="CorelDRAW" r:id="rId61" imgW="1148760" imgH="7038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928670"/>
                        <a:ext cx="500066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" name="Picture 192" descr="APPLET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0"/>
            <a:ext cx="3952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191" descr="FD000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00108"/>
            <a:ext cx="427038" cy="4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" name="Group 207"/>
          <p:cNvGrpSpPr>
            <a:grpSpLocks/>
          </p:cNvGrpSpPr>
          <p:nvPr/>
        </p:nvGrpSpPr>
        <p:grpSpPr bwMode="auto">
          <a:xfrm>
            <a:off x="6000760" y="1071546"/>
            <a:ext cx="642942" cy="214314"/>
            <a:chOff x="3112" y="1926"/>
            <a:chExt cx="666" cy="360"/>
          </a:xfrm>
        </p:grpSpPr>
        <p:sp>
          <p:nvSpPr>
            <p:cNvPr id="59" name="Freeform 208"/>
            <p:cNvSpPr>
              <a:spLocks/>
            </p:cNvSpPr>
            <p:nvPr/>
          </p:nvSpPr>
          <p:spPr bwMode="auto">
            <a:xfrm>
              <a:off x="3518" y="1926"/>
              <a:ext cx="133" cy="39"/>
            </a:xfrm>
            <a:custGeom>
              <a:avLst/>
              <a:gdLst>
                <a:gd name="T0" fmla="*/ 0 w 133"/>
                <a:gd name="T1" fmla="*/ 39 h 39"/>
                <a:gd name="T2" fmla="*/ 63 w 133"/>
                <a:gd name="T3" fmla="*/ 3 h 39"/>
                <a:gd name="T4" fmla="*/ 133 w 133"/>
                <a:gd name="T5" fmla="*/ 20 h 39"/>
                <a:gd name="T6" fmla="*/ 0 60000 65536"/>
                <a:gd name="T7" fmla="*/ 0 60000 65536"/>
                <a:gd name="T8" fmla="*/ 0 60000 65536"/>
                <a:gd name="T9" fmla="*/ 0 w 133"/>
                <a:gd name="T10" fmla="*/ 0 h 39"/>
                <a:gd name="T11" fmla="*/ 133 w 13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39">
                  <a:moveTo>
                    <a:pt x="0" y="39"/>
                  </a:moveTo>
                  <a:cubicBezTo>
                    <a:pt x="10" y="33"/>
                    <a:pt x="41" y="6"/>
                    <a:pt x="63" y="3"/>
                  </a:cubicBezTo>
                  <a:cubicBezTo>
                    <a:pt x="85" y="0"/>
                    <a:pt x="119" y="17"/>
                    <a:pt x="133" y="2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0" name="Group 209"/>
            <p:cNvGrpSpPr>
              <a:grpSpLocks/>
            </p:cNvGrpSpPr>
            <p:nvPr/>
          </p:nvGrpSpPr>
          <p:grpSpPr bwMode="auto">
            <a:xfrm rot="-1124985">
              <a:off x="3113" y="2018"/>
              <a:ext cx="666" cy="229"/>
              <a:chOff x="431" y="1252"/>
              <a:chExt cx="4192" cy="1437"/>
            </a:xfrm>
          </p:grpSpPr>
          <p:sp>
            <p:nvSpPr>
              <p:cNvPr id="62" name="Freeform 210"/>
              <p:cNvSpPr>
                <a:spLocks/>
              </p:cNvSpPr>
              <p:nvPr/>
            </p:nvSpPr>
            <p:spPr bwMode="auto">
              <a:xfrm rot="3966613">
                <a:off x="2172" y="238"/>
                <a:ext cx="710" cy="4192"/>
              </a:xfrm>
              <a:custGeom>
                <a:avLst/>
                <a:gdLst>
                  <a:gd name="T0" fmla="*/ 3853 w 267"/>
                  <a:gd name="T1" fmla="*/ 25407 h 1576"/>
                  <a:gd name="T2" fmla="*/ 5021 w 267"/>
                  <a:gd name="T3" fmla="*/ 29658 h 1576"/>
                  <a:gd name="T4" fmla="*/ 4624 w 267"/>
                  <a:gd name="T5" fmla="*/ 25407 h 1576"/>
                  <a:gd name="T6" fmla="*/ 1244 w 267"/>
                  <a:gd name="T7" fmla="*/ 0 h 1576"/>
                  <a:gd name="T8" fmla="*/ 0 w 267"/>
                  <a:gd name="T9" fmla="*/ 170 h 1576"/>
                  <a:gd name="T10" fmla="*/ 3853 w 267"/>
                  <a:gd name="T11" fmla="*/ 25407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11"/>
              <p:cNvSpPr>
                <a:spLocks/>
              </p:cNvSpPr>
              <p:nvPr/>
            </p:nvSpPr>
            <p:spPr bwMode="auto">
              <a:xfrm>
                <a:off x="3884" y="1252"/>
                <a:ext cx="420" cy="284"/>
              </a:xfrm>
              <a:custGeom>
                <a:avLst/>
                <a:gdLst>
                  <a:gd name="T0" fmla="*/ 0 w 420"/>
                  <a:gd name="T1" fmla="*/ 248 h 284"/>
                  <a:gd name="T2" fmla="*/ 372 w 420"/>
                  <a:gd name="T3" fmla="*/ 0 h 284"/>
                  <a:gd name="T4" fmla="*/ 420 w 420"/>
                  <a:gd name="T5" fmla="*/ 60 h 284"/>
                  <a:gd name="T6" fmla="*/ 24 w 420"/>
                  <a:gd name="T7" fmla="*/ 284 h 284"/>
                  <a:gd name="T8" fmla="*/ 0 w 420"/>
                  <a:gd name="T9" fmla="*/ 24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284"/>
                  <a:gd name="T17" fmla="*/ 420 w 4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284">
                    <a:moveTo>
                      <a:pt x="0" y="248"/>
                    </a:moveTo>
                    <a:lnTo>
                      <a:pt x="372" y="0"/>
                    </a:lnTo>
                    <a:lnTo>
                      <a:pt x="420" y="60"/>
                    </a:lnTo>
                    <a:lnTo>
                      <a:pt x="24" y="284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BD9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12"/>
              <p:cNvSpPr>
                <a:spLocks/>
              </p:cNvSpPr>
              <p:nvPr/>
            </p:nvSpPr>
            <p:spPr bwMode="auto">
              <a:xfrm rot="3681573">
                <a:off x="2282" y="751"/>
                <a:ext cx="227" cy="3368"/>
              </a:xfrm>
              <a:custGeom>
                <a:avLst/>
                <a:gdLst>
                  <a:gd name="T0" fmla="*/ 126 w 267"/>
                  <a:gd name="T1" fmla="*/ 13175 h 1576"/>
                  <a:gd name="T2" fmla="*/ 164 w 267"/>
                  <a:gd name="T3" fmla="*/ 15383 h 1576"/>
                  <a:gd name="T4" fmla="*/ 151 w 267"/>
                  <a:gd name="T5" fmla="*/ 13175 h 1576"/>
                  <a:gd name="T6" fmla="*/ 41 w 267"/>
                  <a:gd name="T7" fmla="*/ 0 h 1576"/>
                  <a:gd name="T8" fmla="*/ 0 w 267"/>
                  <a:gd name="T9" fmla="*/ 88 h 1576"/>
                  <a:gd name="T10" fmla="*/ 126 w 267"/>
                  <a:gd name="T11" fmla="*/ 13175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" name="Freeform 213"/>
            <p:cNvSpPr>
              <a:spLocks/>
            </p:cNvSpPr>
            <p:nvPr/>
          </p:nvSpPr>
          <p:spPr bwMode="auto">
            <a:xfrm>
              <a:off x="3637" y="1955"/>
              <a:ext cx="53" cy="331"/>
            </a:xfrm>
            <a:custGeom>
              <a:avLst/>
              <a:gdLst>
                <a:gd name="T0" fmla="*/ 22 w 53"/>
                <a:gd name="T1" fmla="*/ 0 h 331"/>
                <a:gd name="T2" fmla="*/ 46 w 53"/>
                <a:gd name="T3" fmla="*/ 49 h 331"/>
                <a:gd name="T4" fmla="*/ 41 w 53"/>
                <a:gd name="T5" fmla="*/ 115 h 331"/>
                <a:gd name="T6" fmla="*/ 26 w 53"/>
                <a:gd name="T7" fmla="*/ 178 h 331"/>
                <a:gd name="T8" fmla="*/ 5 w 53"/>
                <a:gd name="T9" fmla="*/ 231 h 331"/>
                <a:gd name="T10" fmla="*/ 8 w 53"/>
                <a:gd name="T11" fmla="*/ 280 h 331"/>
                <a:gd name="T12" fmla="*/ 53 w 53"/>
                <a:gd name="T13" fmla="*/ 331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1"/>
                <a:gd name="T23" fmla="*/ 53 w 53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1">
                  <a:moveTo>
                    <a:pt x="22" y="0"/>
                  </a:moveTo>
                  <a:cubicBezTo>
                    <a:pt x="26" y="8"/>
                    <a:pt x="43" y="30"/>
                    <a:pt x="46" y="49"/>
                  </a:cubicBezTo>
                  <a:cubicBezTo>
                    <a:pt x="49" y="68"/>
                    <a:pt x="44" y="94"/>
                    <a:pt x="41" y="115"/>
                  </a:cubicBezTo>
                  <a:cubicBezTo>
                    <a:pt x="38" y="136"/>
                    <a:pt x="32" y="159"/>
                    <a:pt x="26" y="178"/>
                  </a:cubicBezTo>
                  <a:cubicBezTo>
                    <a:pt x="20" y="197"/>
                    <a:pt x="8" y="214"/>
                    <a:pt x="5" y="231"/>
                  </a:cubicBezTo>
                  <a:cubicBezTo>
                    <a:pt x="2" y="248"/>
                    <a:pt x="0" y="263"/>
                    <a:pt x="8" y="280"/>
                  </a:cubicBezTo>
                  <a:cubicBezTo>
                    <a:pt x="16" y="297"/>
                    <a:pt x="44" y="321"/>
                    <a:pt x="53" y="33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65" name="Object 237"/>
          <p:cNvGraphicFramePr>
            <a:graphicFrameLocks noChangeAspect="1"/>
          </p:cNvGraphicFramePr>
          <p:nvPr/>
        </p:nvGraphicFramePr>
        <p:xfrm>
          <a:off x="6715140" y="928670"/>
          <a:ext cx="682625" cy="56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" name="CorelDRAW" r:id="rId62" imgW="929520" imgH="838080" progId="">
                  <p:embed/>
                </p:oleObj>
              </mc:Choice>
              <mc:Fallback>
                <p:oleObj name="CorelDRAW" r:id="rId62" imgW="929520" imgH="838080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0" y="928670"/>
                        <a:ext cx="682625" cy="56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220"/>
          <p:cNvGraphicFramePr>
            <a:graphicFrameLocks noChangeAspect="1"/>
          </p:cNvGraphicFramePr>
          <p:nvPr/>
        </p:nvGraphicFramePr>
        <p:xfrm>
          <a:off x="571472" y="1643050"/>
          <a:ext cx="29193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" name="CorelDRAW" r:id="rId63" imgW="3792240" imgH="6680520" progId="">
                  <p:embed/>
                </p:oleObj>
              </mc:Choice>
              <mc:Fallback>
                <p:oleObj name="CorelDRAW" r:id="rId63" imgW="3792240" imgH="6680520" progId="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643050"/>
                        <a:ext cx="291933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9" name="Picture 198" descr="ANSSG07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9783" y="1643050"/>
            <a:ext cx="651081" cy="43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91" descr="FD000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3634" y="1643050"/>
            <a:ext cx="486499" cy="4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" name="Object 228"/>
          <p:cNvGraphicFramePr>
            <a:graphicFrameLocks noChangeAspect="1"/>
          </p:cNvGraphicFramePr>
          <p:nvPr/>
        </p:nvGraphicFramePr>
        <p:xfrm>
          <a:off x="2524715" y="1643050"/>
          <a:ext cx="569696" cy="49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" name="CorelDRAW" r:id="rId64" imgW="934920" imgH="825480" progId="">
                  <p:embed/>
                </p:oleObj>
              </mc:Choice>
              <mc:Fallback>
                <p:oleObj name="CorelDRAW" r:id="rId64" imgW="934920" imgH="82548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715" y="1643050"/>
                        <a:ext cx="569696" cy="493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207"/>
          <p:cNvGrpSpPr>
            <a:grpSpLocks/>
          </p:cNvGrpSpPr>
          <p:nvPr/>
        </p:nvGrpSpPr>
        <p:grpSpPr bwMode="auto">
          <a:xfrm>
            <a:off x="3071802" y="1714488"/>
            <a:ext cx="589590" cy="214314"/>
            <a:chOff x="3112" y="1926"/>
            <a:chExt cx="666" cy="360"/>
          </a:xfrm>
        </p:grpSpPr>
        <p:sp>
          <p:nvSpPr>
            <p:cNvPr id="73" name="Freeform 208"/>
            <p:cNvSpPr>
              <a:spLocks/>
            </p:cNvSpPr>
            <p:nvPr/>
          </p:nvSpPr>
          <p:spPr bwMode="auto">
            <a:xfrm>
              <a:off x="3518" y="1926"/>
              <a:ext cx="133" cy="39"/>
            </a:xfrm>
            <a:custGeom>
              <a:avLst/>
              <a:gdLst>
                <a:gd name="T0" fmla="*/ 0 w 133"/>
                <a:gd name="T1" fmla="*/ 39 h 39"/>
                <a:gd name="T2" fmla="*/ 63 w 133"/>
                <a:gd name="T3" fmla="*/ 3 h 39"/>
                <a:gd name="T4" fmla="*/ 133 w 133"/>
                <a:gd name="T5" fmla="*/ 20 h 39"/>
                <a:gd name="T6" fmla="*/ 0 60000 65536"/>
                <a:gd name="T7" fmla="*/ 0 60000 65536"/>
                <a:gd name="T8" fmla="*/ 0 60000 65536"/>
                <a:gd name="T9" fmla="*/ 0 w 133"/>
                <a:gd name="T10" fmla="*/ 0 h 39"/>
                <a:gd name="T11" fmla="*/ 133 w 13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3" h="39">
                  <a:moveTo>
                    <a:pt x="0" y="39"/>
                  </a:moveTo>
                  <a:cubicBezTo>
                    <a:pt x="10" y="33"/>
                    <a:pt x="41" y="6"/>
                    <a:pt x="63" y="3"/>
                  </a:cubicBezTo>
                  <a:cubicBezTo>
                    <a:pt x="85" y="0"/>
                    <a:pt x="119" y="17"/>
                    <a:pt x="133" y="2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4" name="Group 209"/>
            <p:cNvGrpSpPr>
              <a:grpSpLocks/>
            </p:cNvGrpSpPr>
            <p:nvPr/>
          </p:nvGrpSpPr>
          <p:grpSpPr bwMode="auto">
            <a:xfrm rot="-1124985">
              <a:off x="3113" y="2018"/>
              <a:ext cx="666" cy="229"/>
              <a:chOff x="431" y="1252"/>
              <a:chExt cx="4192" cy="1437"/>
            </a:xfrm>
          </p:grpSpPr>
          <p:sp>
            <p:nvSpPr>
              <p:cNvPr id="76" name="Freeform 210"/>
              <p:cNvSpPr>
                <a:spLocks/>
              </p:cNvSpPr>
              <p:nvPr/>
            </p:nvSpPr>
            <p:spPr bwMode="auto">
              <a:xfrm rot="3966613">
                <a:off x="2172" y="238"/>
                <a:ext cx="710" cy="4192"/>
              </a:xfrm>
              <a:custGeom>
                <a:avLst/>
                <a:gdLst>
                  <a:gd name="T0" fmla="*/ 3853 w 267"/>
                  <a:gd name="T1" fmla="*/ 25407 h 1576"/>
                  <a:gd name="T2" fmla="*/ 5021 w 267"/>
                  <a:gd name="T3" fmla="*/ 29658 h 1576"/>
                  <a:gd name="T4" fmla="*/ 4624 w 267"/>
                  <a:gd name="T5" fmla="*/ 25407 h 1576"/>
                  <a:gd name="T6" fmla="*/ 1244 w 267"/>
                  <a:gd name="T7" fmla="*/ 0 h 1576"/>
                  <a:gd name="T8" fmla="*/ 0 w 267"/>
                  <a:gd name="T9" fmla="*/ 170 h 1576"/>
                  <a:gd name="T10" fmla="*/ 3853 w 267"/>
                  <a:gd name="T11" fmla="*/ 25407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211"/>
              <p:cNvSpPr>
                <a:spLocks/>
              </p:cNvSpPr>
              <p:nvPr/>
            </p:nvSpPr>
            <p:spPr bwMode="auto">
              <a:xfrm>
                <a:off x="3884" y="1252"/>
                <a:ext cx="420" cy="284"/>
              </a:xfrm>
              <a:custGeom>
                <a:avLst/>
                <a:gdLst>
                  <a:gd name="T0" fmla="*/ 0 w 420"/>
                  <a:gd name="T1" fmla="*/ 248 h 284"/>
                  <a:gd name="T2" fmla="*/ 372 w 420"/>
                  <a:gd name="T3" fmla="*/ 0 h 284"/>
                  <a:gd name="T4" fmla="*/ 420 w 420"/>
                  <a:gd name="T5" fmla="*/ 60 h 284"/>
                  <a:gd name="T6" fmla="*/ 24 w 420"/>
                  <a:gd name="T7" fmla="*/ 284 h 284"/>
                  <a:gd name="T8" fmla="*/ 0 w 420"/>
                  <a:gd name="T9" fmla="*/ 248 h 2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284"/>
                  <a:gd name="T17" fmla="*/ 420 w 420"/>
                  <a:gd name="T18" fmla="*/ 284 h 2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284">
                    <a:moveTo>
                      <a:pt x="0" y="248"/>
                    </a:moveTo>
                    <a:lnTo>
                      <a:pt x="372" y="0"/>
                    </a:lnTo>
                    <a:lnTo>
                      <a:pt x="420" y="60"/>
                    </a:lnTo>
                    <a:lnTo>
                      <a:pt x="24" y="284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BD9B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212"/>
              <p:cNvSpPr>
                <a:spLocks/>
              </p:cNvSpPr>
              <p:nvPr/>
            </p:nvSpPr>
            <p:spPr bwMode="auto">
              <a:xfrm rot="3681573">
                <a:off x="2282" y="751"/>
                <a:ext cx="227" cy="3368"/>
              </a:xfrm>
              <a:custGeom>
                <a:avLst/>
                <a:gdLst>
                  <a:gd name="T0" fmla="*/ 126 w 267"/>
                  <a:gd name="T1" fmla="*/ 13175 h 1576"/>
                  <a:gd name="T2" fmla="*/ 164 w 267"/>
                  <a:gd name="T3" fmla="*/ 15383 h 1576"/>
                  <a:gd name="T4" fmla="*/ 151 w 267"/>
                  <a:gd name="T5" fmla="*/ 13175 h 1576"/>
                  <a:gd name="T6" fmla="*/ 41 w 267"/>
                  <a:gd name="T7" fmla="*/ 0 h 1576"/>
                  <a:gd name="T8" fmla="*/ 0 w 267"/>
                  <a:gd name="T9" fmla="*/ 88 h 1576"/>
                  <a:gd name="T10" fmla="*/ 126 w 267"/>
                  <a:gd name="T11" fmla="*/ 13175 h 15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7"/>
                  <a:gd name="T19" fmla="*/ 0 h 1576"/>
                  <a:gd name="T20" fmla="*/ 267 w 267"/>
                  <a:gd name="T21" fmla="*/ 1576 h 15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7" h="1576">
                    <a:moveTo>
                      <a:pt x="205" y="1350"/>
                    </a:moveTo>
                    <a:lnTo>
                      <a:pt x="267" y="1576"/>
                    </a:lnTo>
                    <a:lnTo>
                      <a:pt x="246" y="1350"/>
                    </a:lnTo>
                    <a:lnTo>
                      <a:pt x="66" y="0"/>
                    </a:lnTo>
                    <a:lnTo>
                      <a:pt x="0" y="9"/>
                    </a:lnTo>
                    <a:lnTo>
                      <a:pt x="205" y="13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5" name="Freeform 213"/>
            <p:cNvSpPr>
              <a:spLocks/>
            </p:cNvSpPr>
            <p:nvPr/>
          </p:nvSpPr>
          <p:spPr bwMode="auto">
            <a:xfrm>
              <a:off x="3637" y="1955"/>
              <a:ext cx="53" cy="331"/>
            </a:xfrm>
            <a:custGeom>
              <a:avLst/>
              <a:gdLst>
                <a:gd name="T0" fmla="*/ 22 w 53"/>
                <a:gd name="T1" fmla="*/ 0 h 331"/>
                <a:gd name="T2" fmla="*/ 46 w 53"/>
                <a:gd name="T3" fmla="*/ 49 h 331"/>
                <a:gd name="T4" fmla="*/ 41 w 53"/>
                <a:gd name="T5" fmla="*/ 115 h 331"/>
                <a:gd name="T6" fmla="*/ 26 w 53"/>
                <a:gd name="T7" fmla="*/ 178 h 331"/>
                <a:gd name="T8" fmla="*/ 5 w 53"/>
                <a:gd name="T9" fmla="*/ 231 h 331"/>
                <a:gd name="T10" fmla="*/ 8 w 53"/>
                <a:gd name="T11" fmla="*/ 280 h 331"/>
                <a:gd name="T12" fmla="*/ 53 w 53"/>
                <a:gd name="T13" fmla="*/ 331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1"/>
                <a:gd name="T23" fmla="*/ 53 w 53"/>
                <a:gd name="T24" fmla="*/ 331 h 3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1">
                  <a:moveTo>
                    <a:pt x="22" y="0"/>
                  </a:moveTo>
                  <a:cubicBezTo>
                    <a:pt x="26" y="8"/>
                    <a:pt x="43" y="30"/>
                    <a:pt x="46" y="49"/>
                  </a:cubicBezTo>
                  <a:cubicBezTo>
                    <a:pt x="49" y="68"/>
                    <a:pt x="44" y="94"/>
                    <a:pt x="41" y="115"/>
                  </a:cubicBezTo>
                  <a:cubicBezTo>
                    <a:pt x="38" y="136"/>
                    <a:pt x="32" y="159"/>
                    <a:pt x="26" y="178"/>
                  </a:cubicBezTo>
                  <a:cubicBezTo>
                    <a:pt x="20" y="197"/>
                    <a:pt x="8" y="214"/>
                    <a:pt x="5" y="231"/>
                  </a:cubicBezTo>
                  <a:cubicBezTo>
                    <a:pt x="2" y="248"/>
                    <a:pt x="0" y="263"/>
                    <a:pt x="8" y="280"/>
                  </a:cubicBezTo>
                  <a:cubicBezTo>
                    <a:pt x="16" y="297"/>
                    <a:pt x="44" y="321"/>
                    <a:pt x="53" y="331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79" name="Object 223"/>
          <p:cNvGraphicFramePr>
            <a:graphicFrameLocks noChangeAspect="1"/>
          </p:cNvGraphicFramePr>
          <p:nvPr/>
        </p:nvGraphicFramePr>
        <p:xfrm>
          <a:off x="3929058" y="1571612"/>
          <a:ext cx="335562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" name="CorelDRAW" r:id="rId65" imgW="932040" imgH="1097280" progId="">
                  <p:embed/>
                </p:oleObj>
              </mc:Choice>
              <mc:Fallback>
                <p:oleObj name="CorelDRAW" r:id="rId65" imgW="932040" imgH="109728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571612"/>
                        <a:ext cx="335562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26"/>
          <p:cNvGraphicFramePr>
            <a:graphicFrameLocks noChangeAspect="1"/>
          </p:cNvGraphicFramePr>
          <p:nvPr/>
        </p:nvGraphicFramePr>
        <p:xfrm>
          <a:off x="5129038" y="1714487"/>
          <a:ext cx="728846" cy="432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6" name="CorelDRAW" r:id="rId66" imgW="1290960" imgH="786240" progId="">
                  <p:embed/>
                </p:oleObj>
              </mc:Choice>
              <mc:Fallback>
                <p:oleObj name="CorelDRAW" r:id="rId66" imgW="1290960" imgH="78624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038" y="1714487"/>
                        <a:ext cx="728846" cy="432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237"/>
          <p:cNvGraphicFramePr>
            <a:graphicFrameLocks noChangeAspect="1"/>
          </p:cNvGraphicFramePr>
          <p:nvPr/>
        </p:nvGraphicFramePr>
        <p:xfrm>
          <a:off x="4315187" y="1643050"/>
          <a:ext cx="614003" cy="442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" name="CorelDRAW" r:id="rId67" imgW="929520" imgH="838080" progId="">
                  <p:embed/>
                </p:oleObj>
              </mc:Choice>
              <mc:Fallback>
                <p:oleObj name="CorelDRAW" r:id="rId67" imgW="929520" imgH="838080" progId="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5187" y="1643050"/>
                        <a:ext cx="614003" cy="442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" name="Picture 221" descr="bs00263_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72198" y="1643050"/>
            <a:ext cx="406926" cy="46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75356" y="1714488"/>
            <a:ext cx="737887" cy="3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" name="Object 220"/>
          <p:cNvGraphicFramePr>
            <a:graphicFrameLocks noChangeAspect="1"/>
          </p:cNvGraphicFramePr>
          <p:nvPr/>
        </p:nvGraphicFramePr>
        <p:xfrm>
          <a:off x="7500958" y="1571612"/>
          <a:ext cx="440533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CorelDRAW" r:id="rId68" imgW="3792240" imgH="6680520" progId="">
                  <p:embed/>
                </p:oleObj>
              </mc:Choice>
              <mc:Fallback>
                <p:oleObj name="CorelDRAW" r:id="rId68" imgW="3792240" imgH="668052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58" y="1571612"/>
                        <a:ext cx="440533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77517" y="1714488"/>
            <a:ext cx="737887" cy="3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192" descr="APPLET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214554"/>
            <a:ext cx="39528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16" descr="EYEGL00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5984" y="2285992"/>
            <a:ext cx="647700" cy="39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21" descr="bs00263_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143240" y="2214554"/>
            <a:ext cx="357190" cy="46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9" name="Object 227"/>
          <p:cNvGraphicFramePr>
            <a:graphicFrameLocks noChangeAspect="1"/>
          </p:cNvGraphicFramePr>
          <p:nvPr/>
        </p:nvGraphicFramePr>
        <p:xfrm>
          <a:off x="3643306" y="2285992"/>
          <a:ext cx="502381" cy="35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CorelDRAW" r:id="rId69" imgW="920160" imgH="587880" progId="">
                  <p:embed/>
                </p:oleObj>
              </mc:Choice>
              <mc:Fallback>
                <p:oleObj name="CorelDRAW" r:id="rId69" imgW="920160" imgH="587880" progId="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2285992"/>
                        <a:ext cx="502381" cy="357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" name="Picture 196" descr="BEAR0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285992"/>
            <a:ext cx="3797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" name="Object 237"/>
          <p:cNvGraphicFramePr>
            <a:graphicFrameLocks noChangeAspect="1"/>
          </p:cNvGraphicFramePr>
          <p:nvPr/>
        </p:nvGraphicFramePr>
        <p:xfrm>
          <a:off x="5000628" y="2214554"/>
          <a:ext cx="682625" cy="56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CorelDRAW" r:id="rId70" imgW="929520" imgH="838080" progId="">
                  <p:embed/>
                </p:oleObj>
              </mc:Choice>
              <mc:Fallback>
                <p:oleObj name="CorelDRAW" r:id="rId70" imgW="929520" imgH="83808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2214554"/>
                        <a:ext cx="682625" cy="560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" name="Picture 218" descr="AD00204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18592124">
            <a:off x="5746930" y="2409225"/>
            <a:ext cx="587666" cy="1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215" descr="BDCAKE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57950" y="2285992"/>
            <a:ext cx="357190" cy="36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91" descr="FD0006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214554"/>
            <a:ext cx="427038" cy="48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Box 99"/>
          <p:cNvSpPr txBox="1"/>
          <p:nvPr/>
        </p:nvSpPr>
        <p:spPr>
          <a:xfrm>
            <a:off x="2071670" y="857232"/>
            <a:ext cx="7143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786050" y="857232"/>
            <a:ext cx="857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643306" y="857232"/>
            <a:ext cx="50006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з</a:t>
            </a:r>
            <a:endParaRPr lang="ru-RU" sz="3600" b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143372" y="857232"/>
            <a:ext cx="5715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14876" y="857232"/>
            <a:ext cx="7143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429256" y="857232"/>
            <a:ext cx="7143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43636" y="857232"/>
            <a:ext cx="5715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15140" y="857232"/>
            <a:ext cx="71438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28596" y="1500174"/>
            <a:ext cx="6429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1000100" y="1500174"/>
            <a:ext cx="7858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р</a:t>
            </a:r>
            <a:endParaRPr lang="ru-RU" sz="3600" b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714480" y="1500174"/>
            <a:ext cx="64294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285984" y="1500174"/>
            <a:ext cx="7858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ф</a:t>
            </a:r>
            <a:endParaRPr lang="ru-RU" sz="3600" b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000364" y="1500174"/>
            <a:ext cx="7858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и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786182" y="1500174"/>
            <a:ext cx="50006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ч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4286248" y="1500174"/>
            <a:ext cx="7858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072066" y="1500174"/>
            <a:ext cx="9286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с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000760" y="1500174"/>
            <a:ext cx="7143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715140" y="1500174"/>
            <a:ext cx="71438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7429520" y="1500174"/>
            <a:ext cx="5715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г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01024" y="1500174"/>
            <a:ext cx="78581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500166" y="2143116"/>
            <a:ext cx="6429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д</a:t>
            </a:r>
            <a:endParaRPr lang="ru-RU" sz="3600" b="1" dirty="0">
              <a:solidFill>
                <a:srgbClr val="007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143108" y="2143116"/>
            <a:ext cx="8572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о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000364" y="2143116"/>
            <a:ext cx="5715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к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571868" y="2143116"/>
            <a:ext cx="5715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у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143372" y="2143116"/>
            <a:ext cx="64294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786314" y="2143116"/>
            <a:ext cx="92869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е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715008" y="2143116"/>
            <a:ext cx="5715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н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286512" y="2143116"/>
            <a:ext cx="50006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т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715140" y="2143116"/>
            <a:ext cx="571504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7033"/>
                </a:solidFill>
                <a:latin typeface="Arial" pitchFamily="34" charset="0"/>
                <a:cs typeface="Arial" pitchFamily="34" charset="0"/>
              </a:rPr>
              <a:t>а</a:t>
            </a:r>
          </a:p>
        </p:txBody>
      </p:sp>
      <p:pic>
        <p:nvPicPr>
          <p:cNvPr id="2090" name="Picture 42" descr="http://img-fotki.yandex.ru/get/4428/79551863.63/0_72164_3ad41bfc_XL"/>
          <p:cNvPicPr>
            <a:picLocks noChangeAspect="1" noChangeArrowheads="1"/>
          </p:cNvPicPr>
          <p:nvPr/>
        </p:nvPicPr>
        <p:blipFill>
          <a:blip r:embed="rId71"/>
          <a:srcRect/>
          <a:stretch>
            <a:fillRect/>
          </a:stretch>
        </p:blipFill>
        <p:spPr bwMode="auto">
          <a:xfrm>
            <a:off x="857224" y="2857496"/>
            <a:ext cx="7620000" cy="4000504"/>
          </a:xfrm>
          <a:prstGeom prst="rect">
            <a:avLst/>
          </a:prstGeom>
          <a:noFill/>
        </p:spPr>
      </p:pic>
      <p:sp>
        <p:nvSpPr>
          <p:cNvPr id="153" name="Заголовок 46"/>
          <p:cNvSpPr txBox="1">
            <a:spLocks/>
          </p:cNvSpPr>
          <p:nvPr/>
        </p:nvSpPr>
        <p:spPr>
          <a:xfrm>
            <a:off x="357158" y="285728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Тема урока: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3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0" grpId="1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738</Words>
  <Application>Microsoft Office PowerPoint</Application>
  <PresentationFormat>Экран (4:3)</PresentationFormat>
  <Paragraphs>165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Тема Office</vt:lpstr>
      <vt:lpstr>CorelDRAW</vt:lpstr>
      <vt:lpstr>Итоги первого занятия в дистанционной форме</vt:lpstr>
      <vt:lpstr>Анкета по итогам первой недели</vt:lpstr>
      <vt:lpstr>Давай повторим:</vt:lpstr>
      <vt:lpstr>Поставь ударение на разных слогах. Напиши в чате ударные буквы, например, о-и.  Объясни тем, кто рядом , чем отличаются слова?</vt:lpstr>
      <vt:lpstr>Что произойдет, если составить слово «компьютер» из кубиков , а затем переставить их? </vt:lpstr>
      <vt:lpstr>Почему при наборе текста с клавиатуры легко сделать ошибку? </vt:lpstr>
      <vt:lpstr>Почему при наборе текста с клавиатуры легко сделать ошибку? </vt:lpstr>
      <vt:lpstr>В  чём  отличие?</vt:lpstr>
      <vt:lpstr>Раскодируй тему урока</vt:lpstr>
      <vt:lpstr>Вспомни, как называют такие изображения? Расскажи, как их получают?</vt:lpstr>
      <vt:lpstr>Рисунок – это графический документ. Эти рисунки нарисованы с помощью красок и цветных карандашей:</vt:lpstr>
      <vt:lpstr>Назови инструменты, с помощью которых можно получить эти графические документы.</vt:lpstr>
      <vt:lpstr>Подумай, с помощью ещё какого технического устройства, можно получать фотографии?</vt:lpstr>
      <vt:lpstr>Как называется  компьютерная программа для создания электронных графических документов?</vt:lpstr>
      <vt:lpstr>Посмотри, какие из этих изображений  ты мог бы нарисовать  в графическом редакторе?</vt:lpstr>
      <vt:lpstr>Презентация PowerPoint</vt:lpstr>
      <vt:lpstr>Самое важное:</vt:lpstr>
      <vt:lpstr>Домашнее задание</vt:lpstr>
      <vt:lpstr>Физкультминутка для  глаз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 Унская</dc:creator>
  <cp:lastModifiedBy>Тамара Унская</cp:lastModifiedBy>
  <cp:revision>45</cp:revision>
  <dcterms:modified xsi:type="dcterms:W3CDTF">2020-04-12T19:35:54Z</dcterms:modified>
</cp:coreProperties>
</file>