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Работа над ошибками в контрольной работе №1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8953563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1494" t="70100" r="43043" b="16907"/>
          <a:stretch>
            <a:fillRect/>
          </a:stretch>
        </p:blipFill>
        <p:spPr bwMode="auto">
          <a:xfrm>
            <a:off x="0" y="3143248"/>
            <a:ext cx="34290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214810" y="2143116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тетрадь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6578" y="2143116"/>
            <a:ext cx="140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учитель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500306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радио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2500306"/>
            <a:ext cx="104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Костя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3571876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радио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9454" y="3500438"/>
            <a:ext cx="1173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птицы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4672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57620" y="1142984"/>
            <a:ext cx="1251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цветок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6578" y="1142984"/>
            <a:ext cx="938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Вера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2071678"/>
            <a:ext cx="129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диктор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2071678"/>
            <a:ext cx="1433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зрители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3571876"/>
            <a:ext cx="1409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учитель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16" y="3571876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ученики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9900"/>
                </a:solidFill>
              </a:rPr>
              <a:t>Отгадай ребус и узнай тему урока</a:t>
            </a:r>
            <a:endParaRPr lang="ru-RU" sz="5400" b="1" dirty="0">
              <a:solidFill>
                <a:srgbClr val="009900"/>
              </a:solidFill>
            </a:endParaRPr>
          </a:p>
        </p:txBody>
      </p:sp>
      <p:pic>
        <p:nvPicPr>
          <p:cNvPr id="3074" name="Picture 2" descr="http://im0-tub-ru.yandex.net/i?id=13444231-28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2346024" cy="2361769"/>
          </a:xfrm>
          <a:prstGeom prst="rect">
            <a:avLst/>
          </a:prstGeom>
          <a:noFill/>
        </p:spPr>
      </p:pic>
      <p:pic>
        <p:nvPicPr>
          <p:cNvPr id="3076" name="Picture 4" descr="http://im3-tub-ru.yandex.net/i?id=358203399-05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214554"/>
            <a:ext cx="2720140" cy="2357454"/>
          </a:xfrm>
          <a:prstGeom prst="rect">
            <a:avLst/>
          </a:prstGeom>
          <a:noFill/>
        </p:spPr>
      </p:pic>
      <p:pic>
        <p:nvPicPr>
          <p:cNvPr id="3078" name="Picture 6" descr="http://im4-tub-ru.yandex.net/i?id=364565155-61-72"/>
          <p:cNvPicPr>
            <a:picLocks noChangeAspect="1" noChangeArrowheads="1"/>
          </p:cNvPicPr>
          <p:nvPr/>
        </p:nvPicPr>
        <p:blipFill>
          <a:blip r:embed="rId4"/>
          <a:srcRect l="20833" r="25000"/>
          <a:stretch>
            <a:fillRect/>
          </a:stretch>
        </p:blipFill>
        <p:spPr bwMode="auto">
          <a:xfrm>
            <a:off x="6858016" y="2285992"/>
            <a:ext cx="928694" cy="23574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1428736"/>
            <a:ext cx="1714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,</a:t>
            </a:r>
            <a:endParaRPr lang="ru-RU" sz="9600" dirty="0">
              <a:solidFill>
                <a:srgbClr val="C00000"/>
              </a:solidFill>
            </a:endParaRPr>
          </a:p>
        </p:txBody>
      </p:sp>
      <p:pic>
        <p:nvPicPr>
          <p:cNvPr id="3080" name="Picture 8" descr="http://im4-tub-ru.yandex.net/i?id=224413075-12-72"/>
          <p:cNvPicPr>
            <a:picLocks noChangeAspect="1" noChangeArrowheads="1"/>
          </p:cNvPicPr>
          <p:nvPr/>
        </p:nvPicPr>
        <p:blipFill>
          <a:blip r:embed="rId5"/>
          <a:srcRect l="50000"/>
          <a:stretch>
            <a:fillRect/>
          </a:stretch>
        </p:blipFill>
        <p:spPr bwMode="auto">
          <a:xfrm>
            <a:off x="3571868" y="2214554"/>
            <a:ext cx="714370" cy="9525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0"/>
            <a:ext cx="8478011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Носители  информации</a:t>
            </a:r>
          </a:p>
          <a:p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29198"/>
            <a:ext cx="1327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нос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4857760"/>
            <a:ext cx="912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err="1" smtClean="0">
                <a:solidFill>
                  <a:srgbClr val="009900"/>
                </a:solidFill>
              </a:rPr>
              <a:t>ит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5206" y="4929198"/>
            <a:ext cx="13921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ели</a:t>
            </a:r>
            <a:endParaRPr lang="ru-RU" sz="6000" b="1" dirty="0">
              <a:solidFill>
                <a:srgbClr val="0099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4857760"/>
            <a:ext cx="564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9900"/>
                </a:solidFill>
              </a:rPr>
              <a:t>к</a:t>
            </a:r>
            <a:endParaRPr lang="ru-RU" sz="6000" b="1" dirty="0">
              <a:solidFill>
                <a:srgbClr val="009900"/>
              </a:solidFill>
            </a:endParaRPr>
          </a:p>
        </p:txBody>
      </p:sp>
      <p:pic>
        <p:nvPicPr>
          <p:cNvPr id="13" name="Picture 6" descr="http://im4-tub-ru.yandex.net/i?id=364565155-61-72"/>
          <p:cNvPicPr>
            <a:picLocks noChangeAspect="1" noChangeArrowheads="1"/>
          </p:cNvPicPr>
          <p:nvPr/>
        </p:nvPicPr>
        <p:blipFill>
          <a:blip r:embed="rId4"/>
          <a:srcRect l="20835" r="20831"/>
          <a:stretch>
            <a:fillRect/>
          </a:stretch>
        </p:blipFill>
        <p:spPr bwMode="auto">
          <a:xfrm>
            <a:off x="7786710" y="2285992"/>
            <a:ext cx="100013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На чем остаются следы? Приведи примеры.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929" t="30907" r="65048" b="40194"/>
          <a:stretch>
            <a:fillRect/>
          </a:stretch>
        </p:blipFill>
        <p:spPr bwMode="auto">
          <a:xfrm>
            <a:off x="214282" y="1214422"/>
            <a:ext cx="3185720" cy="2520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://im0-tub-ru.yandex.net/i?id=509793749-39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071942"/>
            <a:ext cx="2296219" cy="214314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l="49619" t="22461" r="6250" b="46689"/>
          <a:stretch>
            <a:fillRect/>
          </a:stretch>
        </p:blipFill>
        <p:spPr bwMode="auto">
          <a:xfrm>
            <a:off x="6000760" y="1071546"/>
            <a:ext cx="285752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l="61008" t="59806" r="9809" b="17462"/>
          <a:stretch>
            <a:fillRect/>
          </a:stretch>
        </p:blipFill>
        <p:spPr bwMode="auto">
          <a:xfrm>
            <a:off x="5857884" y="4071942"/>
            <a:ext cx="292895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6" descr="IMG_01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14422"/>
            <a:ext cx="16194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avia-12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786190"/>
            <a:ext cx="1987382" cy="252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9900"/>
                </a:solidFill>
              </a:rPr>
              <a:t>Носители информации – это предметы , на которых оставлены следы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142984"/>
            <a:ext cx="4972056" cy="4525963"/>
          </a:xfrm>
        </p:spPr>
        <p:txBody>
          <a:bodyPr>
            <a:normAutofit/>
          </a:bodyPr>
          <a:lstStyle/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Камень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Папирус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Бумага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Снег</a:t>
            </a:r>
          </a:p>
          <a:p>
            <a:pPr marL="98425" indent="22225">
              <a:spcBef>
                <a:spcPts val="0"/>
              </a:spcBef>
            </a:pPr>
            <a:r>
              <a:rPr lang="ru-RU" sz="4400" b="1" dirty="0" smtClean="0">
                <a:solidFill>
                  <a:srgbClr val="C00000"/>
                </a:solidFill>
              </a:rPr>
              <a:t>Песок </a:t>
            </a:r>
          </a:p>
          <a:p>
            <a:pPr marL="98425" indent="22225">
              <a:buNone/>
            </a:pPr>
            <a:endParaRPr lang="ru-RU" dirty="0"/>
          </a:p>
        </p:txBody>
      </p:sp>
      <p:pic>
        <p:nvPicPr>
          <p:cNvPr id="3074" name="Picture 2" descr="http://im5-tub-ru.yandex.net/i?id=123096581-5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2357454" cy="2373276"/>
          </a:xfrm>
          <a:prstGeom prst="rect">
            <a:avLst/>
          </a:prstGeom>
          <a:noFill/>
        </p:spPr>
      </p:pic>
      <p:pic>
        <p:nvPicPr>
          <p:cNvPr id="3076" name="Picture 4" descr="http://im5-tub-ru.yandex.net/i?id=81063635-5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1428736"/>
            <a:ext cx="2286000" cy="1928826"/>
          </a:xfrm>
          <a:prstGeom prst="rect">
            <a:avLst/>
          </a:prstGeom>
          <a:noFill/>
        </p:spPr>
      </p:pic>
      <p:pic>
        <p:nvPicPr>
          <p:cNvPr id="3078" name="Picture 6" descr="http://im2-tub-ru.yandex.net/i?id=368284850-1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255"/>
            <a:ext cx="1957402" cy="2509489"/>
          </a:xfrm>
          <a:prstGeom prst="rect">
            <a:avLst/>
          </a:prstGeom>
          <a:noFill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11646" t="24138" r="19254" b="14018"/>
          <a:stretch>
            <a:fillRect/>
          </a:stretch>
        </p:blipFill>
        <p:spPr bwMode="auto">
          <a:xfrm>
            <a:off x="5890362" y="4714885"/>
            <a:ext cx="3253638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2428860" y="4714884"/>
            <a:ext cx="303097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истории носителей информации.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4546" y="714356"/>
            <a:ext cx="4643438" cy="19288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носитель, на котором создана открытка и  узнаешь интересный факт.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214546" y="785794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Бумагу изобрели в Китае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около двух тысяч лет назад.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10" name="Picture 6" descr="http://cs301803.userapi.com/u58764906/107676071/x_dd0629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90824"/>
            <a:ext cx="5753100" cy="4067176"/>
          </a:xfrm>
          <a:prstGeom prst="rect">
            <a:avLst/>
          </a:prstGeom>
          <a:noFill/>
        </p:spPr>
      </p:pic>
      <p:pic>
        <p:nvPicPr>
          <p:cNvPr id="21506" name="Picture 2" descr="http://www.koryazhma.ru/usefull/know/pic/7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786058"/>
            <a:ext cx="4573552" cy="3643338"/>
          </a:xfrm>
          <a:prstGeom prst="rect">
            <a:avLst/>
          </a:prstGeom>
          <a:noFill/>
        </p:spPr>
      </p:pic>
      <p:pic>
        <p:nvPicPr>
          <p:cNvPr id="21514" name="Picture 10" descr="http://www.grafamania.net/uploads/posts/2009-01/1231451886_3-rolls.jpg"/>
          <p:cNvPicPr>
            <a:picLocks noChangeAspect="1" noChangeArrowheads="1"/>
          </p:cNvPicPr>
          <p:nvPr/>
        </p:nvPicPr>
        <p:blipFill>
          <a:blip r:embed="rId4"/>
          <a:srcRect t="47813" b="1562"/>
          <a:stretch>
            <a:fillRect/>
          </a:stretch>
        </p:blipFill>
        <p:spPr bwMode="auto">
          <a:xfrm>
            <a:off x="1643042" y="2643183"/>
            <a:ext cx="5755006" cy="4214817"/>
          </a:xfrm>
          <a:prstGeom prst="rect">
            <a:avLst/>
          </a:prstGeom>
          <a:noFill/>
        </p:spPr>
      </p:pic>
      <p:pic>
        <p:nvPicPr>
          <p:cNvPr id="21516" name="Picture 12" descr="http://parfum.0pk.ru/uploads/000e/1b/33/35766-1-f.jpg"/>
          <p:cNvPicPr>
            <a:picLocks noChangeAspect="1" noChangeArrowheads="1"/>
          </p:cNvPicPr>
          <p:nvPr/>
        </p:nvPicPr>
        <p:blipFill>
          <a:blip r:embed="rId5"/>
          <a:srcRect l="8571" t="8572" r="8571" b="12142"/>
          <a:stretch>
            <a:fillRect/>
          </a:stretch>
        </p:blipFill>
        <p:spPr bwMode="auto">
          <a:xfrm>
            <a:off x="2928926" y="2665347"/>
            <a:ext cx="3286148" cy="4192653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214546" y="785794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Вставь пропущенные буквы в слово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узнаешь, на каком  носителе нарисована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П__ргам__нт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357422" y="714356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Назови  дерево и узнаешь, как называется носитель, изготовленный из его коры.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20" name="Picture 16" descr="http://www.leksad.ru/himage/19_4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2500306"/>
            <a:ext cx="4452921" cy="4134855"/>
          </a:xfrm>
          <a:prstGeom prst="rect">
            <a:avLst/>
          </a:prstGeom>
          <a:noFill/>
        </p:spPr>
      </p:pic>
      <p:sp>
        <p:nvSpPr>
          <p:cNvPr id="15" name="Содержимое 2"/>
          <p:cNvSpPr txBox="1">
            <a:spLocks/>
          </p:cNvSpPr>
          <p:nvPr/>
        </p:nvSpPr>
        <p:spPr>
          <a:xfrm>
            <a:off x="2285984" y="785794"/>
            <a:ext cx="4643438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Берёсту изготавливали из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коры берёзы.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7">
            <a:lum bright="-10000" contrast="20000"/>
          </a:blip>
          <a:srcRect l="5562" t="4584" r="4655" b="4584"/>
          <a:stretch>
            <a:fillRect/>
          </a:stretch>
        </p:blipFill>
        <p:spPr bwMode="auto">
          <a:xfrm>
            <a:off x="1857356" y="2571744"/>
            <a:ext cx="555682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одержимое 2"/>
          <p:cNvSpPr txBox="1">
            <a:spLocks/>
          </p:cNvSpPr>
          <p:nvPr/>
        </p:nvSpPr>
        <p:spPr>
          <a:xfrm>
            <a:off x="2285984" y="857232"/>
            <a:ext cx="4643438" cy="1928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Пергамент изготавливали из шкур животных.</a:t>
            </a:r>
            <a:endParaRPr lang="ru-RU" sz="3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8" grpId="0" uiExpand="1" build="p"/>
      <p:bldP spid="8" grpId="1" uiExpand="1" build="allAtOnce"/>
      <p:bldP spid="11" grpId="0" build="p"/>
      <p:bldP spid="11" grpId="1" build="allAtOnce"/>
      <p:bldP spid="15" grpId="1" build="allAtOnce"/>
      <p:bldP spid="17" grpId="0" build="p"/>
      <p:bldP spid="1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9900"/>
                </a:solidFill>
                <a:latin typeface="Georgia" pitchFamily="18" charset="0"/>
              </a:rPr>
              <a:t>Какие носители используют сейчас? Назови.</a:t>
            </a:r>
            <a:endParaRPr lang="ru-RU" sz="3600" b="1" dirty="0">
              <a:solidFill>
                <a:srgbClr val="009900"/>
              </a:solidFill>
              <a:latin typeface="Georgia" pitchFamily="18" charset="0"/>
            </a:endParaRPr>
          </a:p>
        </p:txBody>
      </p:sp>
      <p:pic>
        <p:nvPicPr>
          <p:cNvPr id="8196" name="Рисунок 4" descr="66691_v03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643063"/>
            <a:ext cx="23558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Flash_memory_cards_siz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86000"/>
            <a:ext cx="2892425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Рисунок 8" descr="intr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643314"/>
            <a:ext cx="2627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4-tub-ru.yandex.net/i?id=163631200-3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428736"/>
            <a:ext cx="2000264" cy="188704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/>
          <a:srcRect l="2929" t="30907" r="65048" b="40194"/>
          <a:stretch>
            <a:fillRect/>
          </a:stretch>
        </p:blipFill>
        <p:spPr bwMode="auto">
          <a:xfrm>
            <a:off x="6429388" y="4429132"/>
            <a:ext cx="25280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Рассмотри рисунок.</a:t>
            </a:r>
            <a:endParaRPr lang="ru-RU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4786314" cy="60007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 каком носителе человек собирается что- то написать?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Как ты думаешь, удобно было древним людям «писать» на камне? Почему?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Почему современный человек не использует камень, как носитель информации? Объясни.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22426" t="14423" r="10478" b="7692"/>
          <a:stretch>
            <a:fillRect/>
          </a:stretch>
        </p:blipFill>
        <p:spPr bwMode="auto">
          <a:xfrm>
            <a:off x="4857751" y="1357298"/>
            <a:ext cx="412047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28728" y="6488668"/>
            <a:ext cx="5546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Кутепова</a:t>
            </a:r>
            <a:r>
              <a:rPr lang="ru-RU" dirty="0" smtClean="0"/>
              <a:t> Н.В, г.Соль- Илецк, Оренбургская обл. 2012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193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Georgia</vt:lpstr>
      <vt:lpstr>Тема Office</vt:lpstr>
      <vt:lpstr>Работа над ошибками в контрольной работе №1</vt:lpstr>
      <vt:lpstr>Презентация PowerPoint</vt:lpstr>
      <vt:lpstr>Отгадай ребус и узнай тему урока</vt:lpstr>
      <vt:lpstr>На чем остаются следы? Приведи примеры.</vt:lpstr>
      <vt:lpstr>Носители информации – это предметы , на которых оставлены следы</vt:lpstr>
      <vt:lpstr>Из истории носителей информации.</vt:lpstr>
      <vt:lpstr>Какие носители используют сейчас? Назови.</vt:lpstr>
      <vt:lpstr>Рассмотри рисунок.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над ошибками в контрольной работе №1</dc:title>
  <dc:creator>h0me</dc:creator>
  <cp:lastModifiedBy>h0me</cp:lastModifiedBy>
  <cp:revision>21</cp:revision>
  <dcterms:modified xsi:type="dcterms:W3CDTF">2020-10-18T13:02:04Z</dcterms:modified>
  <cp:contentStatus/>
</cp:coreProperties>
</file>