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  <p:sldId id="260" r:id="rId4"/>
    <p:sldId id="261" r:id="rId5"/>
    <p:sldId id="262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67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image" Target="../media/image7.png"/><Relationship Id="rId3" Type="http://schemas.openxmlformats.org/officeDocument/2006/relationships/audio" Target="../media/media1.WAV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6.png"/><Relationship Id="rId2" Type="http://schemas.microsoft.com/office/2007/relationships/media" Target="../media/media1.WAV"/><Relationship Id="rId1" Type="http://schemas.openxmlformats.org/officeDocument/2006/relationships/audio" Target="file:///F:\&#1059;&#1095;&#1077;&#1073;&#1085;&#1099;&#1077;\2%20&#1082;&#1083;&#1072;&#1089;&#1089;\&#1060;&#1043;&#1054;&#1057;\&#1059;&#1088;.%205%20&#1050;&#1086;&#1084;&#1087;&#1100;&#1102;&#1090;&#1077;&#1088;%20&#1080;%20&#1077;&#1075;&#1086;%20&#1095;&#1072;&#1089;&#1090;&#1080;\&#1059;&#1088;.%205%20&#1050;&#1086;&#1084;&#1087;&#1100;&#1102;&#1090;&#1077;&#1088;%20&#1080;%20&#1077;&#1075;&#1086;%20&#1095;&#1072;&#1089;&#1090;&#1080;\utka%201.mp3" TargetMode="External"/><Relationship Id="rId6" Type="http://schemas.openxmlformats.org/officeDocument/2006/relationships/audio" Target="../media/media2.WAV"/><Relationship Id="rId11" Type="http://schemas.openxmlformats.org/officeDocument/2006/relationships/image" Target="../media/image5.jpeg"/><Relationship Id="rId5" Type="http://schemas.microsoft.com/office/2007/relationships/media" Target="../media/media2.WAV"/><Relationship Id="rId10" Type="http://schemas.openxmlformats.org/officeDocument/2006/relationships/image" Target="../media/image4.jpeg"/><Relationship Id="rId4" Type="http://schemas.openxmlformats.org/officeDocument/2006/relationships/audio" Target="file:///F:\&#1059;&#1095;&#1077;&#1073;&#1085;&#1099;&#1077;\2%20&#1082;&#1083;&#1072;&#1089;&#1089;\&#1060;&#1043;&#1054;&#1057;\&#1059;&#1088;.%205%20&#1050;&#1086;&#1084;&#1087;&#1100;&#1102;&#1090;&#1077;&#1088;%20&#1080;%20&#1077;&#1075;&#1086;%20&#1095;&#1072;&#1089;&#1090;&#1080;\&#1059;&#1088;.%205%20&#1050;&#1086;&#1084;&#1087;&#1100;&#1102;&#1090;&#1077;&#1088;%20&#1080;%20&#1077;&#1075;&#1086;%20&#1095;&#1072;&#1089;&#1090;&#1080;\Dyatel_dolbit.mp3" TargetMode="External"/><Relationship Id="rId9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&#1048;&#1079;%20&#1095;&#1077;&#1075;&#1086;%20&#1089;&#1086;&#1089;&#1090;&#1086;&#1080;&#1090;%20&#1082;&#1086;&#1084;&#1087;&#1100;&#1102;&#1090;&#1077;&#1088;.sw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Повторение:</a:t>
            </a:r>
            <a:endParaRPr lang="ru-RU" b="1" i="1" dirty="0"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5286412" cy="3571900"/>
          </a:xfrm>
        </p:spPr>
        <p:txBody>
          <a:bodyPr>
            <a:normAutofit/>
          </a:bodyPr>
          <a:lstStyle/>
          <a:p>
            <a:pPr marL="93663" indent="9525"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Посмотри на картинки и прослушай сигналы.</a:t>
            </a:r>
          </a:p>
          <a:p>
            <a:pPr marL="93663" indent="9525">
              <a:buNone/>
            </a:pPr>
            <a:endParaRPr lang="ru-RU" dirty="0" smtClean="0"/>
          </a:p>
        </p:txBody>
      </p:sp>
      <p:pic>
        <p:nvPicPr>
          <p:cNvPr id="4" name="Picture 2" descr="http://im5-tub-ru.yandex.net/i?id=101970912-44-72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5715008" y="928670"/>
            <a:ext cx="1428760" cy="1428750"/>
          </a:xfrm>
          <a:prstGeom prst="rect">
            <a:avLst/>
          </a:prstGeom>
          <a:noFill/>
        </p:spPr>
      </p:pic>
      <p:pic>
        <p:nvPicPr>
          <p:cNvPr id="2052" name="Picture 4" descr="http://im5-tub-ru.yandex.net/i?id=40789978-22-72&amp;n=2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43768" y="2357430"/>
            <a:ext cx="1524011" cy="1285884"/>
          </a:xfrm>
          <a:prstGeom prst="rect">
            <a:avLst/>
          </a:prstGeom>
          <a:noFill/>
        </p:spPr>
      </p:pic>
      <p:pic>
        <p:nvPicPr>
          <p:cNvPr id="2054" name="Picture 6" descr="http://im2-tub-ru.yandex.net/i?id=481003480-52-72&amp;n=2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5643570" y="3643314"/>
            <a:ext cx="1428760" cy="1360714"/>
          </a:xfrm>
          <a:prstGeom prst="rect">
            <a:avLst/>
          </a:prstGeom>
          <a:noFill/>
        </p:spPr>
      </p:pic>
      <p:pic>
        <p:nvPicPr>
          <p:cNvPr id="2056" name="Picture 8" descr="http://im6-tub-ru.yandex.net/i?id=76678344-59-72&amp;n=2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143768" y="5072074"/>
            <a:ext cx="1600229" cy="1428750"/>
          </a:xfrm>
          <a:prstGeom prst="rect">
            <a:avLst/>
          </a:prstGeom>
          <a:noFill/>
        </p:spPr>
      </p:pic>
      <p:pic>
        <p:nvPicPr>
          <p:cNvPr id="9" name="utka 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2"/>
          <a:stretch>
            <a:fillRect/>
          </a:stretch>
        </p:blipFill>
        <p:spPr>
          <a:xfrm>
            <a:off x="7643834" y="1142984"/>
            <a:ext cx="642942" cy="642942"/>
          </a:xfrm>
          <a:prstGeom prst="rect">
            <a:avLst/>
          </a:prstGeom>
        </p:spPr>
      </p:pic>
      <p:pic>
        <p:nvPicPr>
          <p:cNvPr id="10" name="Квакание древесной лягушки.wav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6072198" y="2643182"/>
            <a:ext cx="714380" cy="714380"/>
          </a:xfrm>
          <a:prstGeom prst="rect">
            <a:avLst/>
          </a:prstGeom>
        </p:spPr>
      </p:pic>
      <p:pic>
        <p:nvPicPr>
          <p:cNvPr id="11" name="Dyatel_dolbit.mp3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12"/>
          <a:stretch>
            <a:fillRect/>
          </a:stretch>
        </p:blipFill>
        <p:spPr>
          <a:xfrm>
            <a:off x="7572396" y="3929066"/>
            <a:ext cx="642942" cy="642942"/>
          </a:xfrm>
          <a:prstGeom prst="rect">
            <a:avLst/>
          </a:prstGeom>
        </p:spPr>
      </p:pic>
      <p:pic>
        <p:nvPicPr>
          <p:cNvPr id="14" name="Трещание кузнечика.wav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2"/>
          <a:stretch>
            <a:fillRect/>
          </a:stretch>
        </p:blipFill>
        <p:spPr>
          <a:xfrm>
            <a:off x="6000760" y="5429264"/>
            <a:ext cx="652466" cy="652466"/>
          </a:xfrm>
          <a:prstGeom prst="rect">
            <a:avLst/>
          </a:prstGeom>
        </p:spPr>
      </p:pic>
      <p:sp>
        <p:nvSpPr>
          <p:cNvPr id="16" name="Содержимое 2"/>
          <p:cNvSpPr txBox="1">
            <a:spLocks/>
          </p:cNvSpPr>
          <p:nvPr/>
        </p:nvSpPr>
        <p:spPr>
          <a:xfrm>
            <a:off x="0" y="1285860"/>
            <a:ext cx="5786446" cy="35719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93663" marR="0" lvl="0" indent="952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Какие сигналы ты можешь воспринимать летом у озера?</a:t>
            </a: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0" y="1428736"/>
            <a:ext cx="5786446" cy="35719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93663" marR="0" lvl="0" indent="952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Какую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информацию ты принимаешь, когда слышишь? А когда видишь?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0" y="1428736"/>
            <a:ext cx="5786446" cy="35719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93663" marR="0" lvl="0" indent="952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Ты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принимаешь тактильную информацию, когда слышишь?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302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154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5002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5" dur="701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3" grpId="0" build="p"/>
      <p:bldP spid="16" grpId="0" build="p"/>
      <p:bldP spid="16" grpId="1" build="allAtOnce"/>
      <p:bldP spid="17" grpId="0" build="p"/>
      <p:bldP spid="17" grpId="1" build="allAtOnce"/>
      <p:bldP spid="18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1285884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 устройства и узнай тему урока.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357430"/>
            <a:ext cx="3154695" cy="228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5" name="Группа 14"/>
          <p:cNvGrpSpPr/>
          <p:nvPr/>
        </p:nvGrpSpPr>
        <p:grpSpPr>
          <a:xfrm>
            <a:off x="0" y="1643050"/>
            <a:ext cx="3015421" cy="1928826"/>
            <a:chOff x="0" y="1643050"/>
            <a:chExt cx="3015421" cy="1928826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643050"/>
              <a:ext cx="2571768" cy="1928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Стрелка вправо 8"/>
            <p:cNvSpPr/>
            <p:nvPr/>
          </p:nvSpPr>
          <p:spPr>
            <a:xfrm rot="1871035">
              <a:off x="1943851" y="2894801"/>
              <a:ext cx="1071570" cy="357190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714348" y="4774270"/>
            <a:ext cx="2542666" cy="1634244"/>
            <a:chOff x="714348" y="4774270"/>
            <a:chExt cx="2542666" cy="163424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10000" t="11250" r="8750" b="12500"/>
            <a:stretch>
              <a:fillRect/>
            </a:stretch>
          </p:blipFill>
          <p:spPr bwMode="auto">
            <a:xfrm>
              <a:off x="714348" y="5000636"/>
              <a:ext cx="1500198" cy="1407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Стрелка вправо 9"/>
            <p:cNvSpPr/>
            <p:nvPr/>
          </p:nvSpPr>
          <p:spPr>
            <a:xfrm rot="19674253">
              <a:off x="2185444" y="4774270"/>
              <a:ext cx="1071570" cy="357190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073381" y="1500174"/>
            <a:ext cx="2642023" cy="2000264"/>
            <a:chOff x="6073381" y="1500174"/>
            <a:chExt cx="2642023" cy="2000264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000892" y="1500174"/>
              <a:ext cx="1714512" cy="2000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Стрелка вправо 10"/>
            <p:cNvSpPr/>
            <p:nvPr/>
          </p:nvSpPr>
          <p:spPr>
            <a:xfrm rot="8610812">
              <a:off x="6073381" y="2998211"/>
              <a:ext cx="1071570" cy="357190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457380" y="4786322"/>
            <a:ext cx="3258011" cy="1758464"/>
            <a:chOff x="5457380" y="4786322"/>
            <a:chExt cx="3258011" cy="175846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429388" y="4786322"/>
              <a:ext cx="2286003" cy="1758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" name="Стрелка вправо 13"/>
            <p:cNvSpPr/>
            <p:nvPr/>
          </p:nvSpPr>
          <p:spPr>
            <a:xfrm rot="13022267">
              <a:off x="5457380" y="4970967"/>
              <a:ext cx="1071570" cy="357190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0" name="Заголовок 1"/>
          <p:cNvSpPr txBox="1">
            <a:spLocks/>
          </p:cNvSpPr>
          <p:nvPr/>
        </p:nvSpPr>
        <p:spPr>
          <a:xfrm>
            <a:off x="0" y="357166"/>
            <a:ext cx="9144000" cy="1285884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Тема урока:</a:t>
            </a:r>
            <a:r>
              <a:rPr kumimoji="0" lang="ru-RU" sz="32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«Компьютер и его части»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500166" y="1785926"/>
            <a:ext cx="624081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file"/>
              </a:rPr>
              <a:t>Из чего состоит </a:t>
            </a:r>
          </a:p>
          <a:p>
            <a:pPr algn="ctr"/>
            <a:r>
              <a:rPr lang="ru-RU" sz="5400" b="1" cap="none" spc="0" dirty="0" smtClean="0">
                <a:ln w="1905"/>
                <a:solidFill>
                  <a:srgbClr val="00206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file"/>
              </a:rPr>
              <a:t>компьютер?</a:t>
            </a:r>
            <a:endParaRPr lang="ru-RU" sz="5400" b="1" cap="none" spc="0" dirty="0">
              <a:ln w="1905"/>
              <a:solidFill>
                <a:srgbClr val="00206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642918"/>
            <a:ext cx="707236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умеет</a:t>
            </a:r>
          </a:p>
          <a:p>
            <a:pPr algn="ctr"/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компьютер?</a:t>
            </a:r>
            <a:endParaRPr lang="ru-RU" sz="5400" b="1" cap="none" spc="0" dirty="0">
              <a:ln w="1905"/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428596" y="2428868"/>
            <a:ext cx="5929354" cy="4143404"/>
            <a:chOff x="357158" y="2428868"/>
            <a:chExt cx="5760253" cy="4143404"/>
          </a:xfrm>
        </p:grpSpPr>
        <p:pic>
          <p:nvPicPr>
            <p:cNvPr id="16386" name="Picture 2" descr="http://im4-tub-ru.yandex.net/i?id=18913192-15-72&amp;n=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7158" y="2428868"/>
              <a:ext cx="1714512" cy="1680894"/>
            </a:xfrm>
            <a:prstGeom prst="rect">
              <a:avLst/>
            </a:prstGeom>
            <a:noFill/>
          </p:spPr>
        </p:pic>
        <p:pic>
          <p:nvPicPr>
            <p:cNvPr id="16390" name="Picture 6" descr="http://sorus.ucoz.ru/_fr/87/3133414.jpg"/>
            <p:cNvPicPr>
              <a:picLocks noChangeAspect="1" noChangeArrowheads="1"/>
            </p:cNvPicPr>
            <p:nvPr/>
          </p:nvPicPr>
          <p:blipFill>
            <a:blip r:embed="rId3"/>
            <a:srcRect l="3764" t="6499" r="45420" b="51906"/>
            <a:stretch>
              <a:fillRect/>
            </a:stretch>
          </p:blipFill>
          <p:spPr bwMode="auto">
            <a:xfrm>
              <a:off x="357158" y="4286256"/>
              <a:ext cx="3857652" cy="2286016"/>
            </a:xfrm>
            <a:prstGeom prst="rect">
              <a:avLst/>
            </a:prstGeom>
            <a:noFill/>
          </p:spPr>
        </p:pic>
        <p:sp>
          <p:nvSpPr>
            <p:cNvPr id="10" name="TextBox 9"/>
            <p:cNvSpPr txBox="1"/>
            <p:nvPr/>
          </p:nvSpPr>
          <p:spPr>
            <a:xfrm>
              <a:off x="2786050" y="2500306"/>
              <a:ext cx="333136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600" dirty="0" smtClean="0">
                  <a:solidFill>
                    <a:srgbClr val="002060"/>
                  </a:solidFill>
                </a:rPr>
                <a:t>Обрабатывать</a:t>
              </a:r>
            </a:p>
            <a:p>
              <a:r>
                <a:rPr lang="ru-RU" sz="3600" dirty="0" smtClean="0">
                  <a:solidFill>
                    <a:srgbClr val="002060"/>
                  </a:solidFill>
                </a:rPr>
                <a:t> информацию.</a:t>
              </a:r>
              <a:endParaRPr lang="ru-RU" sz="3600" dirty="0">
                <a:solidFill>
                  <a:srgbClr val="002060"/>
                </a:solidFill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2143108" y="3000372"/>
              <a:ext cx="714380" cy="428628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1571604" y="2500306"/>
            <a:ext cx="6215074" cy="3929090"/>
            <a:chOff x="2928926" y="2643182"/>
            <a:chExt cx="6215074" cy="3929090"/>
          </a:xfrm>
        </p:grpSpPr>
        <p:pic>
          <p:nvPicPr>
            <p:cNvPr id="16392" name="Picture 8" descr="http://im4-tub-ru.yandex.net/i?id=139016886-00-72&amp;n=2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429223" y="3786190"/>
              <a:ext cx="3714777" cy="2786082"/>
            </a:xfrm>
            <a:prstGeom prst="rect">
              <a:avLst/>
            </a:prstGeom>
            <a:noFill/>
          </p:spPr>
        </p:pic>
        <p:sp>
          <p:nvSpPr>
            <p:cNvPr id="14" name="TextBox 13"/>
            <p:cNvSpPr txBox="1"/>
            <p:nvPr/>
          </p:nvSpPr>
          <p:spPr>
            <a:xfrm>
              <a:off x="2928926" y="2643182"/>
              <a:ext cx="277351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dirty="0" smtClean="0">
                  <a:solidFill>
                    <a:srgbClr val="002060"/>
                  </a:solidFill>
                </a:rPr>
                <a:t>Сохранять </a:t>
              </a:r>
            </a:p>
            <a:p>
              <a:r>
                <a:rPr lang="ru-RU" sz="3200" dirty="0" smtClean="0">
                  <a:solidFill>
                    <a:srgbClr val="002060"/>
                  </a:solidFill>
                </a:rPr>
                <a:t>информацию</a:t>
              </a:r>
              <a:endParaRPr lang="ru-RU" sz="3200" dirty="0">
                <a:solidFill>
                  <a:srgbClr val="002060"/>
                </a:solidFill>
              </a:endParaRPr>
            </a:p>
          </p:txBody>
        </p:sp>
        <p:sp>
          <p:nvSpPr>
            <p:cNvPr id="15" name="Стрелка вправо 14"/>
            <p:cNvSpPr/>
            <p:nvPr/>
          </p:nvSpPr>
          <p:spPr>
            <a:xfrm rot="13494087">
              <a:off x="6068694" y="3068133"/>
              <a:ext cx="571504" cy="428628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57158" y="2428868"/>
            <a:ext cx="8517253" cy="3571900"/>
            <a:chOff x="357158" y="2428868"/>
            <a:chExt cx="8517253" cy="3571900"/>
          </a:xfrm>
        </p:grpSpPr>
        <p:pic>
          <p:nvPicPr>
            <p:cNvPr id="19" name="Picture 10" descr="http://ftp.dlink.ru/pub/Router/DI-624/Image/DI-624_diagram.jpg"/>
            <p:cNvPicPr>
              <a:picLocks noChangeAspect="1" noChangeArrowheads="1"/>
            </p:cNvPicPr>
            <p:nvPr/>
          </p:nvPicPr>
          <p:blipFill>
            <a:blip r:embed="rId5"/>
            <a:srcRect l="6250" r="11249" b="4320"/>
            <a:stretch>
              <a:fillRect/>
            </a:stretch>
          </p:blipFill>
          <p:spPr bwMode="auto">
            <a:xfrm>
              <a:off x="5072066" y="2428868"/>
              <a:ext cx="3802345" cy="3571900"/>
            </a:xfrm>
            <a:prstGeom prst="rect">
              <a:avLst/>
            </a:prstGeom>
            <a:noFill/>
          </p:spPr>
        </p:pic>
        <p:sp>
          <p:nvSpPr>
            <p:cNvPr id="20" name="TextBox 19"/>
            <p:cNvSpPr txBox="1"/>
            <p:nvPr/>
          </p:nvSpPr>
          <p:spPr>
            <a:xfrm>
              <a:off x="357158" y="2428868"/>
              <a:ext cx="4600940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dirty="0" smtClean="0">
                  <a:solidFill>
                    <a:srgbClr val="002060"/>
                  </a:solidFill>
                </a:rPr>
                <a:t>Получать и передавать</a:t>
              </a:r>
            </a:p>
            <a:p>
              <a:r>
                <a:rPr lang="ru-RU" sz="3200" dirty="0" smtClean="0">
                  <a:solidFill>
                    <a:srgbClr val="002060"/>
                  </a:solidFill>
                </a:rPr>
                <a:t>информацию.</a:t>
              </a:r>
              <a:endParaRPr lang="ru-RU" sz="3200" dirty="0">
                <a:solidFill>
                  <a:srgbClr val="002060"/>
                </a:solidFill>
              </a:endParaRPr>
            </a:p>
          </p:txBody>
        </p:sp>
        <p:sp>
          <p:nvSpPr>
            <p:cNvPr id="21" name="Стрелка вправо 20"/>
            <p:cNvSpPr/>
            <p:nvPr/>
          </p:nvSpPr>
          <p:spPr>
            <a:xfrm rot="13494087">
              <a:off x="3826478" y="3665098"/>
              <a:ext cx="1250860" cy="428628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214414" y="642918"/>
            <a:ext cx="707236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у компьютера внутри?</a:t>
            </a:r>
            <a:endParaRPr lang="ru-RU" sz="5400" b="1" cap="none" spc="0" dirty="0">
              <a:ln w="1905"/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8434" name="Picture 2" descr="http://im0-tub-ru.yandex.net/i?id=84351702-2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428868"/>
            <a:ext cx="1643074" cy="1643074"/>
          </a:xfrm>
          <a:prstGeom prst="rect">
            <a:avLst/>
          </a:prstGeom>
          <a:noFill/>
        </p:spPr>
      </p:pic>
      <p:pic>
        <p:nvPicPr>
          <p:cNvPr id="18436" name="Picture 4" descr="http://computernavigation.ru/wp-content/uploads/2011/11/Sistemnyiy-blok-iznutr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643181"/>
            <a:ext cx="3929090" cy="4012687"/>
          </a:xfrm>
          <a:prstGeom prst="rect">
            <a:avLst/>
          </a:prstGeom>
          <a:noFill/>
        </p:spPr>
      </p:pic>
      <p:pic>
        <p:nvPicPr>
          <p:cNvPr id="18438" name="Picture 6" descr="http://img.simpalsmedia.com/999.md/BoardImages/900x900/b3c31278d1e946dfadac18825d3bc35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4429132"/>
            <a:ext cx="2561691" cy="170494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929322" y="3857628"/>
            <a:ext cx="22445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Процессор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13" name="Стрелка влево 12"/>
          <p:cNvSpPr/>
          <p:nvPr/>
        </p:nvSpPr>
        <p:spPr>
          <a:xfrm rot="20479452">
            <a:off x="2286921" y="3989335"/>
            <a:ext cx="4048411" cy="225365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072198" y="6000768"/>
            <a:ext cx="16385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Память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15" name="Стрелка влево 14"/>
          <p:cNvSpPr/>
          <p:nvPr/>
        </p:nvSpPr>
        <p:spPr>
          <a:xfrm rot="412419">
            <a:off x="2679666" y="5354884"/>
            <a:ext cx="3436868" cy="220579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0042"/>
            <a:ext cx="885828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что произойдет, если у компьютера убрать какую - то часть?</a:t>
            </a:r>
            <a:endParaRPr lang="ru-RU" sz="3200" b="1" cap="none" spc="0" dirty="0">
              <a:ln w="1905"/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357430"/>
            <a:ext cx="3154695" cy="228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Группа 5"/>
          <p:cNvGrpSpPr/>
          <p:nvPr/>
        </p:nvGrpSpPr>
        <p:grpSpPr>
          <a:xfrm>
            <a:off x="0" y="1643050"/>
            <a:ext cx="3015421" cy="1928826"/>
            <a:chOff x="0" y="1643050"/>
            <a:chExt cx="3015421" cy="1928826"/>
          </a:xfrm>
        </p:grpSpPr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643050"/>
              <a:ext cx="2571768" cy="1928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Стрелка вправо 7"/>
            <p:cNvSpPr/>
            <p:nvPr/>
          </p:nvSpPr>
          <p:spPr>
            <a:xfrm rot="1871035">
              <a:off x="1943851" y="2894801"/>
              <a:ext cx="1071570" cy="357190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714348" y="4774270"/>
            <a:ext cx="2542666" cy="1634244"/>
            <a:chOff x="714348" y="4774270"/>
            <a:chExt cx="2542666" cy="1634244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10000" t="11250" r="8750" b="12500"/>
            <a:stretch>
              <a:fillRect/>
            </a:stretch>
          </p:blipFill>
          <p:spPr bwMode="auto">
            <a:xfrm>
              <a:off x="714348" y="5000636"/>
              <a:ext cx="1500198" cy="1407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Стрелка вправо 10"/>
            <p:cNvSpPr/>
            <p:nvPr/>
          </p:nvSpPr>
          <p:spPr>
            <a:xfrm rot="19674253">
              <a:off x="2185444" y="4774270"/>
              <a:ext cx="1071570" cy="357190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073381" y="1500174"/>
            <a:ext cx="2642023" cy="2000264"/>
            <a:chOff x="6073381" y="1500174"/>
            <a:chExt cx="2642023" cy="2000264"/>
          </a:xfrm>
        </p:grpSpPr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000892" y="1500174"/>
              <a:ext cx="1714512" cy="2000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" name="Стрелка вправо 13"/>
            <p:cNvSpPr/>
            <p:nvPr/>
          </p:nvSpPr>
          <p:spPr>
            <a:xfrm rot="8610812">
              <a:off x="6073381" y="2998211"/>
              <a:ext cx="1071570" cy="357190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457380" y="4786322"/>
            <a:ext cx="3258011" cy="1758464"/>
            <a:chOff x="5457380" y="4786322"/>
            <a:chExt cx="3258011" cy="1758464"/>
          </a:xfrm>
        </p:grpSpPr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429388" y="4786322"/>
              <a:ext cx="2286003" cy="1758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Стрелка вправо 16"/>
            <p:cNvSpPr/>
            <p:nvPr/>
          </p:nvSpPr>
          <p:spPr>
            <a:xfrm rot="13022267">
              <a:off x="5457380" y="4970967"/>
              <a:ext cx="1071570" cy="357190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187624" y="1916832"/>
            <a:ext cx="717401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Рабочая тетрадь стр. </a:t>
            </a:r>
            <a:r>
              <a:rPr lang="ru-RU" sz="5400" b="1" cap="none" spc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21-22 №1,2.</a:t>
            </a:r>
            <a:endParaRPr lang="ru-RU" sz="5400" b="1" cap="none" spc="0" dirty="0" smtClean="0">
              <a:ln w="1905"/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913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066800"/>
          </a:xfrm>
        </p:spPr>
        <p:txBody>
          <a:bodyPr>
            <a:normAutofit/>
          </a:bodyPr>
          <a:lstStyle/>
          <a:p>
            <a:r>
              <a:rPr lang="ru-RU" sz="3000" b="1" i="1" dirty="0" smtClean="0">
                <a:solidFill>
                  <a:schemeClr val="accent2">
                    <a:lumMod val="7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Вставь пропущенные буквы и узнай главное:</a:t>
            </a:r>
            <a:endParaRPr lang="ru-RU" sz="3000" b="1" i="1" dirty="0">
              <a:solidFill>
                <a:schemeClr val="accent2">
                  <a:lumMod val="7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2786082"/>
          </a:xfrm>
        </p:spPr>
        <p:txBody>
          <a:bodyPr>
            <a:normAutofit lnSpcReduction="10000"/>
          </a:bodyPr>
          <a:lstStyle/>
          <a:p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К__мпьютер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 это 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с__стема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состоящая из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отд__льных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св__занных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частей.</a:t>
            </a:r>
          </a:p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Компьютер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сл__жит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п__лучения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хр__нения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обр__ботки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п__редачи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информац__и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1785926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9190" y="1785926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6248" y="2214554"/>
            <a:ext cx="418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е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2643182"/>
            <a:ext cx="447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43306" y="3143248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у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7950" y="3143248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0100" y="3571876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29058" y="3571876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72264" y="3571876"/>
            <a:ext cx="418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е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28926" y="4000504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и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137</TotalTime>
  <Words>163</Words>
  <Application>Microsoft Office PowerPoint</Application>
  <PresentationFormat>Экран (4:3)</PresentationFormat>
  <Paragraphs>35</Paragraphs>
  <Slides>8</Slides>
  <Notes>0</Notes>
  <HiddenSlides>0</HiddenSlides>
  <MMClips>4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Georgia</vt:lpstr>
      <vt:lpstr>Trebuchet MS</vt:lpstr>
      <vt:lpstr>Wingdings 2</vt:lpstr>
      <vt:lpstr>Городская</vt:lpstr>
      <vt:lpstr>Повторение:</vt:lpstr>
      <vt:lpstr>Назови устройства и узнай тему урока.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Вставь пропущенные буквы и узнай главное: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Назови устройство, изображенное на картинке и сформулируй цели урока</dc:title>
  <dc:creator>h0me</dc:creator>
  <cp:lastModifiedBy>h0me</cp:lastModifiedBy>
  <cp:revision>23</cp:revision>
  <dcterms:modified xsi:type="dcterms:W3CDTF">2020-09-27T16:03:05Z</dcterms:modified>
</cp:coreProperties>
</file>