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58" r:id="rId6"/>
    <p:sldId id="25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3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FFFF99"/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6081_14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581525"/>
            <a:ext cx="15208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6094_1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4581525"/>
            <a:ext cx="1441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95;&#1077;&#1073;&#1085;&#1099;&#1077;\2%20&#1082;&#1083;&#1072;&#1089;&#1089;\&#1060;&#1043;&#1054;&#1057;\&#1059;&#1088;.%204%20&#1055;&#1088;&#1080;&#1077;&#1084;&#1085;&#1080;&#1082;&#1080;%20&#1080;&#1085;&#1092;&#1086;&#1088;&#1084;&#1072;&#1094;&#1080;&#1080;\001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4614866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повторим:</a:t>
            </a:r>
            <a:endParaRPr lang="ru-RU" b="1" i="1" u="sng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372476" cy="1285884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Ёжик – это источник какой информации? Расскажи о нём.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2" name="Picture 4" descr="http://im7-tub-ru.yandex.net/i?id=38363604-5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71810"/>
            <a:ext cx="3524275" cy="2643206"/>
          </a:xfrm>
          <a:prstGeom prst="rect">
            <a:avLst/>
          </a:prstGeom>
          <a:noFill/>
        </p:spPr>
      </p:pic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214282" y="1214422"/>
            <a:ext cx="83724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Покажи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какие источники звуковой информации можно встретить на городской улице?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 descr="http://im0-tub-ru.yandex.net/i?id=129218336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143248"/>
            <a:ext cx="1781175" cy="1428750"/>
          </a:xfrm>
          <a:prstGeom prst="rect">
            <a:avLst/>
          </a:prstGeom>
          <a:noFill/>
        </p:spPr>
      </p:pic>
      <p:pic>
        <p:nvPicPr>
          <p:cNvPr id="2056" name="Picture 8" descr="http://im3-tub-ru.yandex.net/i?id=117381764-1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143248"/>
            <a:ext cx="1990739" cy="1357322"/>
          </a:xfrm>
          <a:prstGeom prst="rect">
            <a:avLst/>
          </a:prstGeom>
          <a:noFill/>
        </p:spPr>
      </p:pic>
      <p:pic>
        <p:nvPicPr>
          <p:cNvPr id="2058" name="Picture 10" descr="http://im4-tub-ru.yandex.net/i?id=228930681-4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5" y="4643446"/>
            <a:ext cx="1714512" cy="1214446"/>
          </a:xfrm>
          <a:prstGeom prst="rect">
            <a:avLst/>
          </a:prstGeom>
          <a:noFill/>
        </p:spPr>
      </p:pic>
      <p:pic>
        <p:nvPicPr>
          <p:cNvPr id="2060" name="Picture 12" descr="http://im8-tub-ru.yandex.net/i?id=788784931-1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214686"/>
            <a:ext cx="2047875" cy="1428750"/>
          </a:xfrm>
          <a:prstGeom prst="rect">
            <a:avLst/>
          </a:prstGeom>
          <a:noFill/>
        </p:spPr>
      </p:pic>
      <p:pic>
        <p:nvPicPr>
          <p:cNvPr id="2062" name="Picture 14" descr="http://im6-tub-ru.yandex.net/i?id=341742127-29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643446"/>
            <a:ext cx="1714512" cy="1285884"/>
          </a:xfrm>
          <a:prstGeom prst="rect">
            <a:avLst/>
          </a:prstGeom>
          <a:noFill/>
        </p:spPr>
      </p:pic>
      <p:sp>
        <p:nvSpPr>
          <p:cNvPr id="12" name="Содержимое 4"/>
          <p:cNvSpPr txBox="1">
            <a:spLocks/>
          </p:cNvSpPr>
          <p:nvPr/>
        </p:nvSpPr>
        <p:spPr bwMode="auto">
          <a:xfrm>
            <a:off x="285720" y="1285860"/>
            <a:ext cx="83724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Источником</a:t>
            </a:r>
            <a:r>
              <a:rPr kumimoji="0" lang="ru-RU" sz="36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какой информации является автомобиль? Приведи пример.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4" name="Picture 16" descr="http://im0-tub-ru.yandex.net/i?id=273283132-04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3143248"/>
            <a:ext cx="3329011" cy="208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6" grpId="1" build="allAtOnce"/>
      <p:bldP spid="12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reklama.com.ua/2010-08-30/519810/photos0-800x600.jpeg"/>
          <p:cNvPicPr>
            <a:picLocks noChangeAspect="1" noChangeArrowheads="1"/>
          </p:cNvPicPr>
          <p:nvPr/>
        </p:nvPicPr>
        <p:blipFill>
          <a:blip r:embed="rId2"/>
          <a:srcRect r="19374" b="2499"/>
          <a:stretch>
            <a:fillRect/>
          </a:stretch>
        </p:blipFill>
        <p:spPr bwMode="auto">
          <a:xfrm>
            <a:off x="2000232" y="2357430"/>
            <a:ext cx="4857784" cy="34829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7858148" cy="1428760"/>
          </a:xfrm>
        </p:spPr>
        <p:txBody>
          <a:bodyPr/>
          <a:lstStyle/>
          <a:p>
            <a:r>
              <a:rPr lang="ru-RU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Гномы приглашают</a:t>
            </a:r>
            <a:br>
              <a:rPr lang="ru-RU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на прогулку в лес.</a:t>
            </a:r>
            <a:endParaRPr lang="ru-RU" b="1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20" y="0"/>
            <a:ext cx="5572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Вот мы и в лесу. Посмотрите, заяц! Он чего-то испугался и спрятался под кустом. 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вы думаете, что его напугало?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http://www.xxlbook.ru/imgh1298938.png"/>
          <p:cNvPicPr>
            <a:picLocks noChangeAspect="1" noChangeArrowheads="1"/>
          </p:cNvPicPr>
          <p:nvPr/>
        </p:nvPicPr>
        <p:blipFill>
          <a:blip r:embed="rId3"/>
          <a:srcRect l="6510" t="26042" r="24479"/>
          <a:stretch>
            <a:fillRect/>
          </a:stretch>
        </p:blipFill>
        <p:spPr bwMode="auto">
          <a:xfrm flipH="1">
            <a:off x="5857884" y="2357430"/>
            <a:ext cx="2414828" cy="2286016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l="54199" t="24414" r="20898" b="50196"/>
          <a:stretch>
            <a:fillRect/>
          </a:stretch>
        </p:blipFill>
        <p:spPr bwMode="auto">
          <a:xfrm>
            <a:off x="5857884" y="2143116"/>
            <a:ext cx="24288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428604"/>
            <a:ext cx="6000760" cy="314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Заяц услышал </a:t>
            </a:r>
            <a:r>
              <a:rPr lang="ru-RU" sz="44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наши шаги.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Люди – источники информации, а заяц – </a:t>
            </a: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приёмник информации</a:t>
            </a:r>
            <a:r>
              <a:rPr lang="ru-RU" sz="44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5072074"/>
            <a:ext cx="588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E1F00"/>
                </a:solidFill>
              </a:rPr>
              <a:t>Запомни выделенные слова.</a:t>
            </a:r>
            <a:endParaRPr lang="ru-RU" sz="3600" dirty="0">
              <a:solidFill>
                <a:srgbClr val="3E1F00"/>
              </a:solidFill>
            </a:endParaRPr>
          </a:p>
        </p:txBody>
      </p:sp>
      <p:pic>
        <p:nvPicPr>
          <p:cNvPr id="12" name="0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225 -0.23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 кто это поёт?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ловушка горланит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Соловушка горланит.wav"/>
          </p:nvPr>
        </p:nvPicPr>
        <p:blipFill>
          <a:blip r:embed="rId3"/>
          <a:stretch>
            <a:fillRect/>
          </a:stretch>
        </p:blipFill>
        <p:spPr>
          <a:xfrm>
            <a:off x="6715140" y="6553200"/>
            <a:ext cx="304800" cy="304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58594" t="46875" r="23828" b="32617"/>
          <a:stretch>
            <a:fillRect/>
          </a:stretch>
        </p:blipFill>
        <p:spPr bwMode="auto">
          <a:xfrm>
            <a:off x="3357554" y="257174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57158" y="0"/>
            <a:ext cx="735811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услышали пение и узнали соловья.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Соловей –источник информации, ученики –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приёмники информации.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429264"/>
            <a:ext cx="588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E1F00"/>
                </a:solidFill>
              </a:rPr>
              <a:t>Запомни выделенные слова.</a:t>
            </a:r>
            <a:endParaRPr lang="ru-RU" sz="3600" dirty="0">
              <a:solidFill>
                <a:srgbClr val="3E1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017 0.126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chelki.ucoz.ru/_ph/15/2/770844518.jpg"/>
          <p:cNvPicPr>
            <a:picLocks noChangeAspect="1" noChangeArrowheads="1"/>
          </p:cNvPicPr>
          <p:nvPr/>
        </p:nvPicPr>
        <p:blipFill>
          <a:blip r:embed="rId2"/>
          <a:srcRect l="4500" t="20000" r="8499"/>
          <a:stretch>
            <a:fillRect/>
          </a:stretch>
        </p:blipFill>
        <p:spPr bwMode="auto">
          <a:xfrm>
            <a:off x="4429124" y="2214554"/>
            <a:ext cx="3116658" cy="2740509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0" y="285728"/>
            <a:ext cx="6715172" cy="1857388"/>
          </a:xfrm>
          <a:prstGeom prst="wedgeRoundRectCallout">
            <a:avLst>
              <a:gd name="adj1" fmla="val -41881"/>
              <a:gd name="adj2" fmla="val 83771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3E1F00"/>
                </a:solidFill>
              </a:rPr>
              <a:t>- В нашей стране много хвойных лесов и разных животных.</a:t>
            </a:r>
          </a:p>
          <a:p>
            <a:pPr algn="ctr"/>
            <a:r>
              <a:rPr lang="ru-RU" sz="3200" b="1" i="1" dirty="0" smtClean="0">
                <a:solidFill>
                  <a:srgbClr val="3E1F00"/>
                </a:solidFill>
              </a:rPr>
              <a:t>Но хвойные деревья растут не везде.</a:t>
            </a:r>
            <a:endParaRPr lang="ru-RU" sz="3200" b="1" i="1" dirty="0">
              <a:solidFill>
                <a:srgbClr val="3E1F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7324" t="36133" r="61182" b="27734"/>
          <a:stretch>
            <a:fillRect/>
          </a:stretch>
        </p:blipFill>
        <p:spPr bwMode="auto">
          <a:xfrm>
            <a:off x="928662" y="2214554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357166"/>
            <a:ext cx="6524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E1F00"/>
                </a:solidFill>
              </a:rPr>
              <a:t>Учитель- источник информации,</a:t>
            </a:r>
          </a:p>
          <a:p>
            <a:r>
              <a:rPr lang="ru-RU" sz="3200" b="1" dirty="0" smtClean="0">
                <a:solidFill>
                  <a:srgbClr val="3E1F00"/>
                </a:solidFill>
              </a:rPr>
              <a:t>ученики- </a:t>
            </a:r>
            <a:r>
              <a:rPr lang="ru-RU" sz="3200" b="1" dirty="0" smtClean="0">
                <a:solidFill>
                  <a:srgbClr val="7030A0"/>
                </a:solidFill>
              </a:rPr>
              <a:t>приёмники информации</a:t>
            </a:r>
            <a:r>
              <a:rPr lang="ru-RU" sz="3200" b="1" dirty="0" smtClean="0">
                <a:solidFill>
                  <a:srgbClr val="3E1F00"/>
                </a:solidFill>
              </a:rPr>
              <a:t>.</a:t>
            </a:r>
            <a:endParaRPr lang="ru-RU" sz="3200" b="1" dirty="0">
              <a:solidFill>
                <a:srgbClr val="3E1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214950"/>
            <a:ext cx="588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E1F00"/>
                </a:solidFill>
              </a:rPr>
              <a:t>Запомни выделенные слова.</a:t>
            </a:r>
            <a:endParaRPr lang="ru-RU" sz="3600" dirty="0">
              <a:solidFill>
                <a:srgbClr val="3E1F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428596" y="357166"/>
            <a:ext cx="6715172" cy="1714512"/>
          </a:xfrm>
          <a:prstGeom prst="wedgeRoundRectCallout">
            <a:avLst>
              <a:gd name="adj1" fmla="val -35061"/>
              <a:gd name="adj2" fmla="val 90753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3E1F00"/>
                </a:solidFill>
              </a:rPr>
              <a:t>-Например, в Египте растут только пальмы.</a:t>
            </a:r>
            <a:endParaRPr lang="ru-RU" sz="3200" b="1" i="1" dirty="0">
              <a:solidFill>
                <a:srgbClr val="3E1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229600" cy="1785950"/>
          </a:xfrm>
        </p:spPr>
        <p:txBody>
          <a:bodyPr/>
          <a:lstStyle/>
          <a:p>
            <a:r>
              <a:rPr lang="ru-RU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Вспомни, какие слова  были выделены другим цветом на каждом слайде?</a:t>
            </a:r>
            <a:endParaRPr lang="ru-RU" b="1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0" y="1285860"/>
            <a:ext cx="9144000" cy="17543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Тема урока: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«Приёмники информации»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586658" cy="1428736"/>
          </a:xfrm>
        </p:spPr>
        <p:txBody>
          <a:bodyPr/>
          <a:lstStyle/>
          <a:p>
            <a:r>
              <a:rPr lang="ru-RU" b="1" i="1" dirty="0" smtClean="0">
                <a:solidFill>
                  <a:srgbClr val="3E1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Подумай, кто может быть приёмником информации?</a:t>
            </a:r>
            <a:endParaRPr lang="ru-RU" b="1" i="1" dirty="0">
              <a:solidFill>
                <a:srgbClr val="3E1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268799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Приёмником информации может быть тот, кто смотрит и видит, слушает и слышит, наблюдает и понимает.</a:t>
            </a:r>
            <a:endParaRPr lang="ru-RU" sz="4400" b="1" i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Фокина Л. П. Шаблон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7</Template>
  <TotalTime>219</TotalTime>
  <Words>207</Words>
  <Application>Microsoft Office PowerPoint</Application>
  <PresentationFormat>Экран (4:3)</PresentationFormat>
  <Paragraphs>24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Фокина Л. П. Шаблон 7</vt:lpstr>
      <vt:lpstr>Давай повторим:</vt:lpstr>
      <vt:lpstr>Гномы приглашают нас на прогулку в лес.</vt:lpstr>
      <vt:lpstr>Презентация PowerPoint</vt:lpstr>
      <vt:lpstr>А кто это поёт?</vt:lpstr>
      <vt:lpstr>Презентация PowerPoint</vt:lpstr>
      <vt:lpstr>Вспомни, какие слова  были выделены другим цветом на каждом слайде?</vt:lpstr>
      <vt:lpstr>Подумай, кто может быть приёмником информации?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 повторим:</dc:title>
  <dc:creator>h0me</dc:creator>
  <cp:lastModifiedBy>h0me</cp:lastModifiedBy>
  <cp:revision>30</cp:revision>
  <dcterms:modified xsi:type="dcterms:W3CDTF">2020-09-20T16:13:49Z</dcterms:modified>
  <cp:contentStatus/>
</cp:coreProperties>
</file>